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34"/>
  </p:notesMasterIdLst>
  <p:handoutMasterIdLst>
    <p:handoutMasterId r:id="rId35"/>
  </p:handoutMasterIdLst>
  <p:sldIdLst>
    <p:sldId id="398" r:id="rId2"/>
    <p:sldId id="409" r:id="rId3"/>
    <p:sldId id="403" r:id="rId4"/>
    <p:sldId id="442" r:id="rId5"/>
    <p:sldId id="404" r:id="rId6"/>
    <p:sldId id="415" r:id="rId7"/>
    <p:sldId id="416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424" r:id="rId16"/>
    <p:sldId id="425" r:id="rId17"/>
    <p:sldId id="426" r:id="rId18"/>
    <p:sldId id="427" r:id="rId19"/>
    <p:sldId id="428" r:id="rId20"/>
    <p:sldId id="429" r:id="rId21"/>
    <p:sldId id="430" r:id="rId22"/>
    <p:sldId id="431" r:id="rId23"/>
    <p:sldId id="432" r:id="rId24"/>
    <p:sldId id="433" r:id="rId25"/>
    <p:sldId id="434" r:id="rId26"/>
    <p:sldId id="435" r:id="rId27"/>
    <p:sldId id="436" r:id="rId28"/>
    <p:sldId id="437" r:id="rId29"/>
    <p:sldId id="438" r:id="rId30"/>
    <p:sldId id="439" r:id="rId31"/>
    <p:sldId id="440" r:id="rId32"/>
    <p:sldId id="441" r:id="rId33"/>
  </p:sldIdLst>
  <p:sldSz cx="9144000" cy="5715000" type="screen16x10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93"/>
    <a:srgbClr val="FF8C2F"/>
    <a:srgbClr val="F47710"/>
    <a:srgbClr val="FFF2E9"/>
    <a:srgbClr val="0078D7"/>
    <a:srgbClr val="F2F2F2"/>
    <a:srgbClr val="FFFFE1"/>
    <a:srgbClr val="FFFF93"/>
    <a:srgbClr val="F7F7F7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1" autoAdjust="0"/>
    <p:restoredTop sz="94657" autoAdjust="0"/>
  </p:normalViewPr>
  <p:slideViewPr>
    <p:cSldViewPr>
      <p:cViewPr varScale="1">
        <p:scale>
          <a:sx n="130" d="100"/>
          <a:sy n="130" d="100"/>
        </p:scale>
        <p:origin x="1518" y="14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972" y="96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두현 조" userId="90cd074465fec619" providerId="LiveId" clId="{2C466766-AD79-4941-A073-912586CC25C5}"/>
    <pc:docChg chg="undo custSel addSld delSld modSld">
      <pc:chgData name="두현 조" userId="90cd074465fec619" providerId="LiveId" clId="{2C466766-AD79-4941-A073-912586CC25C5}" dt="2024-01-25T15:42:16.581" v="3097" actId="47"/>
      <pc:docMkLst>
        <pc:docMk/>
      </pc:docMkLst>
      <pc:sldChg chg="addSp delSp modSp mod">
        <pc:chgData name="두현 조" userId="90cd074465fec619" providerId="LiveId" clId="{2C466766-AD79-4941-A073-912586CC25C5}" dt="2024-01-25T15:17:55.589" v="2997" actId="478"/>
        <pc:sldMkLst>
          <pc:docMk/>
          <pc:sldMk cId="3346674310" sldId="403"/>
        </pc:sldMkLst>
        <pc:spChg chg="add mod">
          <ac:chgData name="두현 조" userId="90cd074465fec619" providerId="LiveId" clId="{2C466766-AD79-4941-A073-912586CC25C5}" dt="2024-01-25T15:17:54.377" v="2996" actId="14100"/>
          <ac:spMkLst>
            <pc:docMk/>
            <pc:sldMk cId="3346674310" sldId="403"/>
            <ac:spMk id="2" creationId="{1ADF9C53-D8E5-AE7F-7F7E-21C8001CDD59}"/>
          </ac:spMkLst>
        </pc:spChg>
        <pc:spChg chg="add mod">
          <ac:chgData name="두현 조" userId="90cd074465fec619" providerId="LiveId" clId="{2C466766-AD79-4941-A073-912586CC25C5}" dt="2024-01-25T15:17:45.183" v="2956"/>
          <ac:spMkLst>
            <pc:docMk/>
            <pc:sldMk cId="3346674310" sldId="403"/>
            <ac:spMk id="3" creationId="{12E7108D-4E85-3AEE-F388-1386FE6695CA}"/>
          </ac:spMkLst>
        </pc:spChg>
        <pc:spChg chg="del">
          <ac:chgData name="두현 조" userId="90cd074465fec619" providerId="LiveId" clId="{2C466766-AD79-4941-A073-912586CC25C5}" dt="2024-01-25T15:17:55.589" v="2997" actId="478"/>
          <ac:spMkLst>
            <pc:docMk/>
            <pc:sldMk cId="3346674310" sldId="403"/>
            <ac:spMk id="9" creationId="{10D22AEF-7B1F-409B-B38B-19B7ED52011A}"/>
          </ac:spMkLst>
        </pc:spChg>
        <pc:spChg chg="del">
          <ac:chgData name="두현 조" userId="90cd074465fec619" providerId="LiveId" clId="{2C466766-AD79-4941-A073-912586CC25C5}" dt="2024-01-25T15:17:47.006" v="2957" actId="478"/>
          <ac:spMkLst>
            <pc:docMk/>
            <pc:sldMk cId="3346674310" sldId="403"/>
            <ac:spMk id="15" creationId="{4D66F489-279D-4000-BC3F-B3A7C546EF20}"/>
          </ac:spMkLst>
        </pc:spChg>
      </pc:sldChg>
      <pc:sldChg chg="addSp delSp modSp mod">
        <pc:chgData name="두현 조" userId="90cd074465fec619" providerId="LiveId" clId="{2C466766-AD79-4941-A073-912586CC25C5}" dt="2024-01-25T15:32:38.031" v="3084" actId="478"/>
        <pc:sldMkLst>
          <pc:docMk/>
          <pc:sldMk cId="1331025085" sldId="404"/>
        </pc:sldMkLst>
        <pc:spChg chg="add mod">
          <ac:chgData name="두현 조" userId="90cd074465fec619" providerId="LiveId" clId="{2C466766-AD79-4941-A073-912586CC25C5}" dt="2024-01-25T11:09:21.832" v="3" actId="1076"/>
          <ac:spMkLst>
            <pc:docMk/>
            <pc:sldMk cId="1331025085" sldId="404"/>
            <ac:spMk id="2" creationId="{A33E8DD8-E11D-3E0C-3DCF-2D830B39B857}"/>
          </ac:spMkLst>
        </pc:spChg>
        <pc:spChg chg="add mod">
          <ac:chgData name="두현 조" userId="90cd074465fec619" providerId="LiveId" clId="{2C466766-AD79-4941-A073-912586CC25C5}" dt="2024-01-25T15:17:41.114" v="2954"/>
          <ac:spMkLst>
            <pc:docMk/>
            <pc:sldMk cId="1331025085" sldId="404"/>
            <ac:spMk id="3" creationId="{30E62967-329E-7BC6-A28C-09BA319E4DE1}"/>
          </ac:spMkLst>
        </pc:spChg>
        <pc:spChg chg="add mod">
          <ac:chgData name="두현 조" userId="90cd074465fec619" providerId="LiveId" clId="{2C466766-AD79-4941-A073-912586CC25C5}" dt="2024-01-25T15:17:33.395" v="2935"/>
          <ac:spMkLst>
            <pc:docMk/>
            <pc:sldMk cId="1331025085" sldId="404"/>
            <ac:spMk id="5" creationId="{7574D772-472F-2A24-BABA-E668023DB8B1}"/>
          </ac:spMkLst>
        </pc:spChg>
        <pc:spChg chg="add mod">
          <ac:chgData name="두현 조" userId="90cd074465fec619" providerId="LiveId" clId="{2C466766-AD79-4941-A073-912586CC25C5}" dt="2024-01-25T11:11:23.636" v="136" actId="1036"/>
          <ac:spMkLst>
            <pc:docMk/>
            <pc:sldMk cId="1331025085" sldId="404"/>
            <ac:spMk id="7" creationId="{22EF099C-A8E5-FCA6-86A0-1785A4A78C5E}"/>
          </ac:spMkLst>
        </pc:spChg>
        <pc:spChg chg="mod">
          <ac:chgData name="두현 조" userId="90cd074465fec619" providerId="LiveId" clId="{2C466766-AD79-4941-A073-912586CC25C5}" dt="2024-01-25T11:13:21.008" v="270" actId="20577"/>
          <ac:spMkLst>
            <pc:docMk/>
            <pc:sldMk cId="1331025085" sldId="404"/>
            <ac:spMk id="59" creationId="{A3D26EA4-1BEC-4D52-A248-9DEED862A71D}"/>
          </ac:spMkLst>
        </pc:spChg>
        <pc:spChg chg="mod">
          <ac:chgData name="두현 조" userId="90cd074465fec619" providerId="LiveId" clId="{2C466766-AD79-4941-A073-912586CC25C5}" dt="2024-01-25T11:12:28.081" v="189"/>
          <ac:spMkLst>
            <pc:docMk/>
            <pc:sldMk cId="1331025085" sldId="404"/>
            <ac:spMk id="70" creationId="{89CC2D7F-214E-4B0B-8ABC-11BD0A62FCD6}"/>
          </ac:spMkLst>
        </pc:spChg>
        <pc:spChg chg="mod">
          <ac:chgData name="두현 조" userId="90cd074465fec619" providerId="LiveId" clId="{2C466766-AD79-4941-A073-912586CC25C5}" dt="2024-01-25T11:11:25.498" v="141" actId="1036"/>
          <ac:spMkLst>
            <pc:docMk/>
            <pc:sldMk cId="1331025085" sldId="404"/>
            <ac:spMk id="72" creationId="{16817555-B28A-435A-AE5D-375CAAD988F6}"/>
          </ac:spMkLst>
        </pc:spChg>
        <pc:spChg chg="del">
          <ac:chgData name="두현 조" userId="90cd074465fec619" providerId="LiveId" clId="{2C466766-AD79-4941-A073-912586CC25C5}" dt="2024-01-25T11:12:42.751" v="190" actId="478"/>
          <ac:spMkLst>
            <pc:docMk/>
            <pc:sldMk cId="1331025085" sldId="404"/>
            <ac:spMk id="74" creationId="{8167ADC0-B21B-4B98-8893-32A4F42C8195}"/>
          </ac:spMkLst>
        </pc:spChg>
        <pc:spChg chg="del">
          <ac:chgData name="두현 조" userId="90cd074465fec619" providerId="LiveId" clId="{2C466766-AD79-4941-A073-912586CC25C5}" dt="2024-01-25T11:12:44.459" v="192" actId="478"/>
          <ac:spMkLst>
            <pc:docMk/>
            <pc:sldMk cId="1331025085" sldId="404"/>
            <ac:spMk id="77" creationId="{B93D3515-2B26-4526-938A-3EF31B6C7B6B}"/>
          </ac:spMkLst>
        </pc:spChg>
        <pc:spChg chg="del">
          <ac:chgData name="두현 조" userId="90cd074465fec619" providerId="LiveId" clId="{2C466766-AD79-4941-A073-912586CC25C5}" dt="2024-01-25T11:12:47.489" v="196" actId="478"/>
          <ac:spMkLst>
            <pc:docMk/>
            <pc:sldMk cId="1331025085" sldId="404"/>
            <ac:spMk id="78" creationId="{BD74F3AF-FEA8-4D6C-AB73-E6B431ED7C92}"/>
          </ac:spMkLst>
        </pc:spChg>
        <pc:spChg chg="mod">
          <ac:chgData name="두현 조" userId="90cd074465fec619" providerId="LiveId" clId="{2C466766-AD79-4941-A073-912586CC25C5}" dt="2024-01-25T11:13:02.982" v="253" actId="1035"/>
          <ac:spMkLst>
            <pc:docMk/>
            <pc:sldMk cId="1331025085" sldId="404"/>
            <ac:spMk id="79" creationId="{80F4EF49-1194-4449-A0A1-8FF494E8068F}"/>
          </ac:spMkLst>
        </pc:spChg>
        <pc:spChg chg="del">
          <ac:chgData name="두현 조" userId="90cd074465fec619" providerId="LiveId" clId="{2C466766-AD79-4941-A073-912586CC25C5}" dt="2024-01-25T11:12:53.136" v="199" actId="478"/>
          <ac:spMkLst>
            <pc:docMk/>
            <pc:sldMk cId="1331025085" sldId="404"/>
            <ac:spMk id="82" creationId="{F7C88897-D3F6-41E7-AF44-C7949EB6E12D}"/>
          </ac:spMkLst>
        </pc:spChg>
        <pc:spChg chg="del mod">
          <ac:chgData name="두현 조" userId="90cd074465fec619" providerId="LiveId" clId="{2C466766-AD79-4941-A073-912586CC25C5}" dt="2024-01-25T11:12:46.779" v="195" actId="478"/>
          <ac:spMkLst>
            <pc:docMk/>
            <pc:sldMk cId="1331025085" sldId="404"/>
            <ac:spMk id="83" creationId="{2CBA3C6A-B568-4923-98F4-C19EAC4292F8}"/>
          </ac:spMkLst>
        </pc:spChg>
        <pc:spChg chg="mod">
          <ac:chgData name="두현 조" userId="90cd074465fec619" providerId="LiveId" clId="{2C466766-AD79-4941-A073-912586CC25C5}" dt="2024-01-25T11:09:05.425" v="0" actId="20577"/>
          <ac:spMkLst>
            <pc:docMk/>
            <pc:sldMk cId="1331025085" sldId="404"/>
            <ac:spMk id="86" creationId="{5B65ADE7-6BC0-4662-A42C-2CFEB6F02973}"/>
          </ac:spMkLst>
        </pc:spChg>
        <pc:spChg chg="mod">
          <ac:chgData name="두현 조" userId="90cd074465fec619" providerId="LiveId" clId="{2C466766-AD79-4941-A073-912586CC25C5}" dt="2024-01-25T11:10:02.161" v="49"/>
          <ac:spMkLst>
            <pc:docMk/>
            <pc:sldMk cId="1331025085" sldId="404"/>
            <ac:spMk id="92" creationId="{F0A341A0-5E89-461A-B7DE-58F26DF8B530}"/>
          </ac:spMkLst>
        </pc:spChg>
        <pc:spChg chg="mod">
          <ac:chgData name="두현 조" userId="90cd074465fec619" providerId="LiveId" clId="{2C466766-AD79-4941-A073-912586CC25C5}" dt="2024-01-25T11:10:21.417" v="66"/>
          <ac:spMkLst>
            <pc:docMk/>
            <pc:sldMk cId="1331025085" sldId="404"/>
            <ac:spMk id="104" creationId="{8BA99EDD-6CEE-4FD7-84D8-BDDA7EB73F96}"/>
          </ac:spMkLst>
        </pc:spChg>
        <pc:spChg chg="mod">
          <ac:chgData name="두현 조" userId="90cd074465fec619" providerId="LiveId" clId="{2C466766-AD79-4941-A073-912586CC25C5}" dt="2024-01-25T11:10:27.483" v="67" actId="20577"/>
          <ac:spMkLst>
            <pc:docMk/>
            <pc:sldMk cId="1331025085" sldId="404"/>
            <ac:spMk id="111" creationId="{0A813FC0-47D4-4F8D-A11C-E349DECF8FA2}"/>
          </ac:spMkLst>
        </pc:spChg>
        <pc:spChg chg="del">
          <ac:chgData name="두현 조" userId="90cd074465fec619" providerId="LiveId" clId="{2C466766-AD79-4941-A073-912586CC25C5}" dt="2024-01-25T15:17:42.449" v="2955" actId="478"/>
          <ac:spMkLst>
            <pc:docMk/>
            <pc:sldMk cId="1331025085" sldId="404"/>
            <ac:spMk id="120" creationId="{10D22AEF-7B1F-409B-B38B-19B7ED52011A}"/>
          </ac:spMkLst>
        </pc:spChg>
        <pc:spChg chg="del">
          <ac:chgData name="두현 조" userId="90cd074465fec619" providerId="LiveId" clId="{2C466766-AD79-4941-A073-912586CC25C5}" dt="2024-01-25T15:17:35.782" v="2936" actId="478"/>
          <ac:spMkLst>
            <pc:docMk/>
            <pc:sldMk cId="1331025085" sldId="404"/>
            <ac:spMk id="121" creationId="{4D66F489-279D-4000-BC3F-B3A7C546EF20}"/>
          </ac:spMkLst>
        </pc:spChg>
        <pc:cxnChg chg="add mod">
          <ac:chgData name="두현 조" userId="90cd074465fec619" providerId="LiveId" clId="{2C466766-AD79-4941-A073-912586CC25C5}" dt="2024-01-25T11:09:34.048" v="8" actId="14100"/>
          <ac:cxnSpMkLst>
            <pc:docMk/>
            <pc:sldMk cId="1331025085" sldId="404"/>
            <ac:cxnSpMk id="4" creationId="{3168E8C7-5665-1862-849D-B279D78AD8AE}"/>
          </ac:cxnSpMkLst>
        </pc:cxnChg>
        <pc:cxnChg chg="add del mod">
          <ac:chgData name="두현 조" userId="90cd074465fec619" providerId="LiveId" clId="{2C466766-AD79-4941-A073-912586CC25C5}" dt="2024-01-25T15:32:38.031" v="3084" actId="478"/>
          <ac:cxnSpMkLst>
            <pc:docMk/>
            <pc:sldMk cId="1331025085" sldId="404"/>
            <ac:cxnSpMk id="6" creationId="{8278A371-11E1-511C-1FD2-87D2BCA84545}"/>
          </ac:cxnSpMkLst>
        </pc:cxnChg>
        <pc:cxnChg chg="add mod">
          <ac:chgData name="두현 조" userId="90cd074465fec619" providerId="LiveId" clId="{2C466766-AD79-4941-A073-912586CC25C5}" dt="2024-01-25T11:11:32.808" v="144" actId="1076"/>
          <ac:cxnSpMkLst>
            <pc:docMk/>
            <pc:sldMk cId="1331025085" sldId="404"/>
            <ac:cxnSpMk id="8" creationId="{93067CFC-B022-262B-1BCC-E83FB7EE1EB8}"/>
          </ac:cxnSpMkLst>
        </pc:cxnChg>
        <pc:cxnChg chg="mod">
          <ac:chgData name="두현 조" userId="90cd074465fec619" providerId="LiveId" clId="{2C466766-AD79-4941-A073-912586CC25C5}" dt="2024-01-25T11:11:28.239" v="142" actId="1076"/>
          <ac:cxnSpMkLst>
            <pc:docMk/>
            <pc:sldMk cId="1331025085" sldId="404"/>
            <ac:cxnSpMk id="71" creationId="{C1253F8B-1C71-4B58-BF86-9D16259CD052}"/>
          </ac:cxnSpMkLst>
        </pc:cxnChg>
        <pc:cxnChg chg="mod">
          <ac:chgData name="두현 조" userId="90cd074465fec619" providerId="LiveId" clId="{2C466766-AD79-4941-A073-912586CC25C5}" dt="2024-01-25T11:11:38.287" v="145" actId="14100"/>
          <ac:cxnSpMkLst>
            <pc:docMk/>
            <pc:sldMk cId="1331025085" sldId="404"/>
            <ac:cxnSpMk id="73" creationId="{BADFF599-A2F1-4343-81F9-375953B67182}"/>
          </ac:cxnSpMkLst>
        </pc:cxnChg>
        <pc:cxnChg chg="del">
          <ac:chgData name="두현 조" userId="90cd074465fec619" providerId="LiveId" clId="{2C466766-AD79-4941-A073-912586CC25C5}" dt="2024-01-25T11:12:50.672" v="197" actId="478"/>
          <ac:cxnSpMkLst>
            <pc:docMk/>
            <pc:sldMk cId="1331025085" sldId="404"/>
            <ac:cxnSpMk id="75" creationId="{533E5E80-71B6-475A-8D64-B6453E05E45D}"/>
          </ac:cxnSpMkLst>
        </pc:cxnChg>
        <pc:cxnChg chg="del">
          <ac:chgData name="두현 조" userId="90cd074465fec619" providerId="LiveId" clId="{2C466766-AD79-4941-A073-912586CC25C5}" dt="2024-01-25T11:12:43.814" v="191" actId="478"/>
          <ac:cxnSpMkLst>
            <pc:docMk/>
            <pc:sldMk cId="1331025085" sldId="404"/>
            <ac:cxnSpMk id="76" creationId="{28D2397D-465C-4CBB-8180-C8ABFAEECAA4}"/>
          </ac:cxnSpMkLst>
        </pc:cxnChg>
        <pc:cxnChg chg="mod">
          <ac:chgData name="두현 조" userId="90cd074465fec619" providerId="LiveId" clId="{2C466766-AD79-4941-A073-912586CC25C5}" dt="2024-01-25T11:13:02.272" v="252" actId="1036"/>
          <ac:cxnSpMkLst>
            <pc:docMk/>
            <pc:sldMk cId="1331025085" sldId="404"/>
            <ac:cxnSpMk id="80" creationId="{5E8CD1DC-58C2-46B5-85BA-70E1A0B404A4}"/>
          </ac:cxnSpMkLst>
        </pc:cxnChg>
        <pc:cxnChg chg="del">
          <ac:chgData name="두현 조" userId="90cd074465fec619" providerId="LiveId" clId="{2C466766-AD79-4941-A073-912586CC25C5}" dt="2024-01-25T11:12:51.569" v="198" actId="478"/>
          <ac:cxnSpMkLst>
            <pc:docMk/>
            <pc:sldMk cId="1331025085" sldId="404"/>
            <ac:cxnSpMk id="81" creationId="{D7968543-166F-478D-BFD4-B78208D06262}"/>
          </ac:cxnSpMkLst>
        </pc:cxnChg>
        <pc:cxnChg chg="del">
          <ac:chgData name="두현 조" userId="90cd074465fec619" providerId="LiveId" clId="{2C466766-AD79-4941-A073-912586CC25C5}" dt="2024-01-25T11:12:45.863" v="194" actId="478"/>
          <ac:cxnSpMkLst>
            <pc:docMk/>
            <pc:sldMk cId="1331025085" sldId="404"/>
            <ac:cxnSpMk id="84" creationId="{360231A5-AA22-49C6-B887-72E670AB7586}"/>
          </ac:cxnSpMkLst>
        </pc:cxnChg>
        <pc:cxnChg chg="mod">
          <ac:chgData name="두현 조" userId="90cd074465fec619" providerId="LiveId" clId="{2C466766-AD79-4941-A073-912586CC25C5}" dt="2024-01-25T11:09:28.448" v="5" actId="1076"/>
          <ac:cxnSpMkLst>
            <pc:docMk/>
            <pc:sldMk cId="1331025085" sldId="404"/>
            <ac:cxnSpMk id="98" creationId="{283D2AEF-3863-4DF2-B232-0C9F93DCFD37}"/>
          </ac:cxnSpMkLst>
        </pc:cxnChg>
      </pc:sldChg>
      <pc:sldChg chg="del">
        <pc:chgData name="두현 조" userId="90cd074465fec619" providerId="LiveId" clId="{2C466766-AD79-4941-A073-912586CC25C5}" dt="2024-01-25T15:42:16.581" v="3097" actId="47"/>
        <pc:sldMkLst>
          <pc:docMk/>
          <pc:sldMk cId="1776358042" sldId="406"/>
        </pc:sldMkLst>
      </pc:sldChg>
      <pc:sldChg chg="addSp delSp modSp del mod">
        <pc:chgData name="두현 조" userId="90cd074465fec619" providerId="LiveId" clId="{2C466766-AD79-4941-A073-912586CC25C5}" dt="2024-01-25T14:22:48.983" v="731" actId="47"/>
        <pc:sldMkLst>
          <pc:docMk/>
          <pc:sldMk cId="2081910702" sldId="412"/>
        </pc:sldMkLst>
        <pc:spChg chg="del">
          <ac:chgData name="두현 조" userId="90cd074465fec619" providerId="LiveId" clId="{2C466766-AD79-4941-A073-912586CC25C5}" dt="2024-01-25T14:16:25.672" v="287" actId="478"/>
          <ac:spMkLst>
            <pc:docMk/>
            <pc:sldMk cId="2081910702" sldId="412"/>
            <ac:spMk id="62" creationId="{3A16EC33-B89C-4631-B8A9-894E0DE24846}"/>
          </ac:spMkLst>
        </pc:spChg>
        <pc:spChg chg="del">
          <ac:chgData name="두현 조" userId="90cd074465fec619" providerId="LiveId" clId="{2C466766-AD79-4941-A073-912586CC25C5}" dt="2024-01-25T14:16:37.242" v="296" actId="478"/>
          <ac:spMkLst>
            <pc:docMk/>
            <pc:sldMk cId="2081910702" sldId="412"/>
            <ac:spMk id="68" creationId="{7B56E43C-CD3B-471A-A1E4-8546FE2A9AFF}"/>
          </ac:spMkLst>
        </pc:spChg>
        <pc:spChg chg="del">
          <ac:chgData name="두현 조" userId="90cd074465fec619" providerId="LiveId" clId="{2C466766-AD79-4941-A073-912586CC25C5}" dt="2024-01-25T14:16:37.948" v="297" actId="478"/>
          <ac:spMkLst>
            <pc:docMk/>
            <pc:sldMk cId="2081910702" sldId="412"/>
            <ac:spMk id="73" creationId="{8CB361AB-062C-462F-9C86-A69602503DEA}"/>
          </ac:spMkLst>
        </pc:spChg>
        <pc:spChg chg="del mod">
          <ac:chgData name="두현 조" userId="90cd074465fec619" providerId="LiveId" clId="{2C466766-AD79-4941-A073-912586CC25C5}" dt="2024-01-25T14:16:29.966" v="290" actId="478"/>
          <ac:spMkLst>
            <pc:docMk/>
            <pc:sldMk cId="2081910702" sldId="412"/>
            <ac:spMk id="76" creationId="{0F9727B9-9AEC-47CF-98B7-88A8DDB3CEC4}"/>
          </ac:spMkLst>
        </pc:spChg>
        <pc:spChg chg="del mod">
          <ac:chgData name="두현 조" userId="90cd074465fec619" providerId="LiveId" clId="{2C466766-AD79-4941-A073-912586CC25C5}" dt="2024-01-25T14:16:36.507" v="295" actId="478"/>
          <ac:spMkLst>
            <pc:docMk/>
            <pc:sldMk cId="2081910702" sldId="412"/>
            <ac:spMk id="78" creationId="{C29ECD87-B44B-4D61-938E-FCADD1D3679E}"/>
          </ac:spMkLst>
        </pc:spChg>
        <pc:spChg chg="del">
          <ac:chgData name="두현 조" userId="90cd074465fec619" providerId="LiveId" clId="{2C466766-AD79-4941-A073-912586CC25C5}" dt="2024-01-25T14:16:43.462" v="299" actId="478"/>
          <ac:spMkLst>
            <pc:docMk/>
            <pc:sldMk cId="2081910702" sldId="412"/>
            <ac:spMk id="79" creationId="{D01BCC18-8131-41FB-B057-8FC906B885A2}"/>
          </ac:spMkLst>
        </pc:spChg>
        <pc:spChg chg="del">
          <ac:chgData name="두현 조" userId="90cd074465fec619" providerId="LiveId" clId="{2C466766-AD79-4941-A073-912586CC25C5}" dt="2024-01-25T14:16:38.929" v="298" actId="478"/>
          <ac:spMkLst>
            <pc:docMk/>
            <pc:sldMk cId="2081910702" sldId="412"/>
            <ac:spMk id="80" creationId="{FD2479D5-DB39-44B3-A09B-6E6B296EBFE4}"/>
          </ac:spMkLst>
        </pc:spChg>
        <pc:spChg chg="del">
          <ac:chgData name="두현 조" userId="90cd074465fec619" providerId="LiveId" clId="{2C466766-AD79-4941-A073-912586CC25C5}" dt="2024-01-25T14:16:45.609" v="301" actId="478"/>
          <ac:spMkLst>
            <pc:docMk/>
            <pc:sldMk cId="2081910702" sldId="412"/>
            <ac:spMk id="81" creationId="{E4BA0A66-3D68-423D-ADAA-D2002D8CAEA8}"/>
          </ac:spMkLst>
        </pc:spChg>
        <pc:spChg chg="del">
          <ac:chgData name="두현 조" userId="90cd074465fec619" providerId="LiveId" clId="{2C466766-AD79-4941-A073-912586CC25C5}" dt="2024-01-25T14:16:48.338" v="305" actId="478"/>
          <ac:spMkLst>
            <pc:docMk/>
            <pc:sldMk cId="2081910702" sldId="412"/>
            <ac:spMk id="82" creationId="{5E94E669-F18F-4449-945B-2DDDEB25F006}"/>
          </ac:spMkLst>
        </pc:spChg>
        <pc:spChg chg="del">
          <ac:chgData name="두현 조" userId="90cd074465fec619" providerId="LiveId" clId="{2C466766-AD79-4941-A073-912586CC25C5}" dt="2024-01-25T14:16:45.160" v="300" actId="478"/>
          <ac:spMkLst>
            <pc:docMk/>
            <pc:sldMk cId="2081910702" sldId="412"/>
            <ac:spMk id="84" creationId="{6C8EC2F8-DF07-42DF-AF2E-43B8D15D8626}"/>
          </ac:spMkLst>
        </pc:spChg>
        <pc:spChg chg="del">
          <ac:chgData name="두현 조" userId="90cd074465fec619" providerId="LiveId" clId="{2C466766-AD79-4941-A073-912586CC25C5}" dt="2024-01-25T14:16:46.842" v="303" actId="478"/>
          <ac:spMkLst>
            <pc:docMk/>
            <pc:sldMk cId="2081910702" sldId="412"/>
            <ac:spMk id="85" creationId="{35F139CB-DEA2-4DB6-ACA5-E6905F0AFBFC}"/>
          </ac:spMkLst>
        </pc:spChg>
        <pc:spChg chg="del">
          <ac:chgData name="두현 조" userId="90cd074465fec619" providerId="LiveId" clId="{2C466766-AD79-4941-A073-912586CC25C5}" dt="2024-01-25T14:16:46.338" v="302" actId="478"/>
          <ac:spMkLst>
            <pc:docMk/>
            <pc:sldMk cId="2081910702" sldId="412"/>
            <ac:spMk id="86" creationId="{BDDA3C38-6A1D-4E8E-80C6-280735DD89E6}"/>
          </ac:spMkLst>
        </pc:spChg>
        <pc:spChg chg="mod">
          <ac:chgData name="두현 조" userId="90cd074465fec619" providerId="LiveId" clId="{2C466766-AD79-4941-A073-912586CC25C5}" dt="2024-01-25T14:16:30.420" v="291" actId="6549"/>
          <ac:spMkLst>
            <pc:docMk/>
            <pc:sldMk cId="2081910702" sldId="412"/>
            <ac:spMk id="96" creationId="{26545CD3-0C36-4680-928A-BCDCCA32EB73}"/>
          </ac:spMkLst>
        </pc:spChg>
        <pc:spChg chg="del">
          <ac:chgData name="두현 조" userId="90cd074465fec619" providerId="LiveId" clId="{2C466766-AD79-4941-A073-912586CC25C5}" dt="2024-01-25T14:17:21.488" v="318" actId="478"/>
          <ac:spMkLst>
            <pc:docMk/>
            <pc:sldMk cId="2081910702" sldId="412"/>
            <ac:spMk id="103" creationId="{6C1FD548-8D64-4D7E-B72C-C0B51F2EDA9D}"/>
          </ac:spMkLst>
        </pc:spChg>
        <pc:grpChg chg="mod">
          <ac:chgData name="두현 조" userId="90cd074465fec619" providerId="LiveId" clId="{2C466766-AD79-4941-A073-912586CC25C5}" dt="2024-01-25T14:18:41.022" v="343" actId="1076"/>
          <ac:grpSpMkLst>
            <pc:docMk/>
            <pc:sldMk cId="2081910702" sldId="412"/>
            <ac:grpSpMk id="65" creationId="{8C79F0D8-7CAD-4630-BF9F-D0328D0BCC1E}"/>
          </ac:grpSpMkLst>
        </pc:grpChg>
        <pc:grpChg chg="mod">
          <ac:chgData name="두현 조" userId="90cd074465fec619" providerId="LiveId" clId="{2C466766-AD79-4941-A073-912586CC25C5}" dt="2024-01-25T14:18:44.871" v="344" actId="1076"/>
          <ac:grpSpMkLst>
            <pc:docMk/>
            <pc:sldMk cId="2081910702" sldId="412"/>
            <ac:grpSpMk id="88" creationId="{DAC48BEF-E8F2-4A78-A767-BCEF95BCE393}"/>
          </ac:grpSpMkLst>
        </pc:grpChg>
        <pc:grpChg chg="mod">
          <ac:chgData name="두현 조" userId="90cd074465fec619" providerId="LiveId" clId="{2C466766-AD79-4941-A073-912586CC25C5}" dt="2024-01-25T14:18:49.854" v="345" actId="1076"/>
          <ac:grpSpMkLst>
            <pc:docMk/>
            <pc:sldMk cId="2081910702" sldId="412"/>
            <ac:grpSpMk id="91" creationId="{3C0DE1C6-36D5-4EAF-B092-3E54F90BF7B5}"/>
          </ac:grpSpMkLst>
        </pc:grpChg>
        <pc:grpChg chg="del">
          <ac:chgData name="두현 조" userId="90cd074465fec619" providerId="LiveId" clId="{2C466766-AD79-4941-A073-912586CC25C5}" dt="2024-01-25T14:16:35.016" v="293" actId="478"/>
          <ac:grpSpMkLst>
            <pc:docMk/>
            <pc:sldMk cId="2081910702" sldId="412"/>
            <ac:grpSpMk id="94" creationId="{497C2CAF-2493-4CB5-BF81-547697439007}"/>
          </ac:grpSpMkLst>
        </pc:grpChg>
        <pc:grpChg chg="del mod">
          <ac:chgData name="두현 조" userId="90cd074465fec619" providerId="LiveId" clId="{2C466766-AD79-4941-A073-912586CC25C5}" dt="2024-01-25T14:17:57.692" v="330" actId="478"/>
          <ac:grpSpMkLst>
            <pc:docMk/>
            <pc:sldMk cId="2081910702" sldId="412"/>
            <ac:grpSpMk id="100" creationId="{808A9BE6-31E1-4BC3-907E-F0F3E67FF122}"/>
          </ac:grpSpMkLst>
        </pc:grpChg>
        <pc:graphicFrameChg chg="modGraphic">
          <ac:chgData name="두현 조" userId="90cd074465fec619" providerId="LiveId" clId="{2C466766-AD79-4941-A073-912586CC25C5}" dt="2024-01-25T14:17:16.056" v="313" actId="14100"/>
          <ac:graphicFrameMkLst>
            <pc:docMk/>
            <pc:sldMk cId="2081910702" sldId="412"/>
            <ac:graphicFrameMk id="58" creationId="{00000000-0000-0000-0000-000000000000}"/>
          </ac:graphicFrameMkLst>
        </pc:graphicFrameChg>
        <pc:graphicFrameChg chg="del">
          <ac:chgData name="두현 조" userId="90cd074465fec619" providerId="LiveId" clId="{2C466766-AD79-4941-A073-912586CC25C5}" dt="2024-01-25T14:17:12.124" v="311" actId="478"/>
          <ac:graphicFrameMkLst>
            <pc:docMk/>
            <pc:sldMk cId="2081910702" sldId="412"/>
            <ac:graphicFrameMk id="60" creationId="{00000000-0000-0000-0000-000000000000}"/>
          </ac:graphicFrameMkLst>
        </pc:graphicFrameChg>
        <pc:picChg chg="add mod ord modCrop">
          <ac:chgData name="두현 조" userId="90cd074465fec619" providerId="LiveId" clId="{2C466766-AD79-4941-A073-912586CC25C5}" dt="2024-01-25T14:19:10.929" v="350" actId="14100"/>
          <ac:picMkLst>
            <pc:docMk/>
            <pc:sldMk cId="2081910702" sldId="412"/>
            <ac:picMk id="3" creationId="{09EB1143-2F5B-5672-420B-F36B4199CEA3}"/>
          </ac:picMkLst>
        </pc:picChg>
        <pc:picChg chg="add del mod">
          <ac:chgData name="두현 조" userId="90cd074465fec619" providerId="LiveId" clId="{2C466766-AD79-4941-A073-912586CC25C5}" dt="2024-01-25T14:18:50.509" v="346" actId="478"/>
          <ac:picMkLst>
            <pc:docMk/>
            <pc:sldMk cId="2081910702" sldId="412"/>
            <ac:picMk id="4" creationId="{D3483F3E-B16B-8372-124F-B47DD5F8DC41}"/>
          </ac:picMkLst>
        </pc:picChg>
        <pc:picChg chg="add mod">
          <ac:chgData name="두현 조" userId="90cd074465fec619" providerId="LiveId" clId="{2C466766-AD79-4941-A073-912586CC25C5}" dt="2024-01-25T14:19:32.453" v="359" actId="1076"/>
          <ac:picMkLst>
            <pc:docMk/>
            <pc:sldMk cId="2081910702" sldId="412"/>
            <ac:picMk id="6" creationId="{655E24D5-29E9-D51C-98EF-D0CFFEA71ECF}"/>
          </ac:picMkLst>
        </pc:picChg>
        <pc:picChg chg="del">
          <ac:chgData name="두현 조" userId="90cd074465fec619" providerId="LiveId" clId="{2C466766-AD79-4941-A073-912586CC25C5}" dt="2024-01-25T14:17:22.651" v="319" actId="478"/>
          <ac:picMkLst>
            <pc:docMk/>
            <pc:sldMk cId="2081910702" sldId="412"/>
            <ac:picMk id="63" creationId="{D2D92FDE-61C3-4B55-9ABE-E011104FA686}"/>
          </ac:picMkLst>
        </pc:picChg>
        <pc:picChg chg="del">
          <ac:chgData name="두현 조" userId="90cd074465fec619" providerId="LiveId" clId="{2C466766-AD79-4941-A073-912586CC25C5}" dt="2024-01-25T14:17:20.882" v="317" actId="478"/>
          <ac:picMkLst>
            <pc:docMk/>
            <pc:sldMk cId="2081910702" sldId="412"/>
            <ac:picMk id="64" creationId="{151B5ED9-D023-4F8F-BA0E-C879873EBABB}"/>
          </ac:picMkLst>
        </pc:picChg>
        <pc:picChg chg="del">
          <ac:chgData name="두현 조" userId="90cd074465fec619" providerId="LiveId" clId="{2C466766-AD79-4941-A073-912586CC25C5}" dt="2024-01-25T14:16:47.335" v="304" actId="478"/>
          <ac:picMkLst>
            <pc:docMk/>
            <pc:sldMk cId="2081910702" sldId="412"/>
            <ac:picMk id="87" creationId="{266CDD17-082A-4CD5-BA5C-38396C58B66C}"/>
          </ac:picMkLst>
        </pc:picChg>
        <pc:cxnChg chg="add mod">
          <ac:chgData name="두현 조" userId="90cd074465fec619" providerId="LiveId" clId="{2C466766-AD79-4941-A073-912586CC25C5}" dt="2024-01-25T14:19:40.262" v="361" actId="1076"/>
          <ac:cxnSpMkLst>
            <pc:docMk/>
            <pc:sldMk cId="2081910702" sldId="412"/>
            <ac:cxnSpMk id="7" creationId="{AAD0CF89-175D-9009-F286-01AB26C49421}"/>
          </ac:cxnSpMkLst>
        </pc:cxnChg>
        <pc:cxnChg chg="del">
          <ac:chgData name="두현 조" userId="90cd074465fec619" providerId="LiveId" clId="{2C466766-AD79-4941-A073-912586CC25C5}" dt="2024-01-25T14:17:20.115" v="316" actId="478"/>
          <ac:cxnSpMkLst>
            <pc:docMk/>
            <pc:sldMk cId="2081910702" sldId="412"/>
            <ac:cxnSpMk id="104" creationId="{ACB4A5E4-701B-4783-BCB3-212901B9167D}"/>
          </ac:cxnSpMkLst>
        </pc:cxnChg>
      </pc:sldChg>
      <pc:sldChg chg="add del">
        <pc:chgData name="두현 조" userId="90cd074465fec619" providerId="LiveId" clId="{2C466766-AD79-4941-A073-912586CC25C5}" dt="2024-01-25T14:20:00.183" v="362" actId="2696"/>
        <pc:sldMkLst>
          <pc:docMk/>
          <pc:sldMk cId="15557047" sldId="413"/>
        </pc:sldMkLst>
      </pc:sldChg>
      <pc:sldChg chg="add del">
        <pc:chgData name="두현 조" userId="90cd074465fec619" providerId="LiveId" clId="{2C466766-AD79-4941-A073-912586CC25C5}" dt="2024-01-25T14:17:59.706" v="331" actId="47"/>
        <pc:sldMkLst>
          <pc:docMk/>
          <pc:sldMk cId="467122082" sldId="413"/>
        </pc:sldMkLst>
      </pc:sldChg>
      <pc:sldChg chg="add del">
        <pc:chgData name="두현 조" userId="90cd074465fec619" providerId="LiveId" clId="{2C466766-AD79-4941-A073-912586CC25C5}" dt="2024-01-25T14:18:00.525" v="332" actId="47"/>
        <pc:sldMkLst>
          <pc:docMk/>
          <pc:sldMk cId="819218262" sldId="414"/>
        </pc:sldMkLst>
      </pc:sldChg>
      <pc:sldChg chg="addSp modSp add del">
        <pc:chgData name="두현 조" userId="90cd074465fec619" providerId="LiveId" clId="{2C466766-AD79-4941-A073-912586CC25C5}" dt="2024-01-25T14:26:26.622" v="843" actId="47"/>
        <pc:sldMkLst>
          <pc:docMk/>
          <pc:sldMk cId="3229521979" sldId="414"/>
        </pc:sldMkLst>
        <pc:picChg chg="add mod">
          <ac:chgData name="두현 조" userId="90cd074465fec619" providerId="LiveId" clId="{2C466766-AD79-4941-A073-912586CC25C5}" dt="2024-01-25T14:24:29.894" v="746"/>
          <ac:picMkLst>
            <pc:docMk/>
            <pc:sldMk cId="3229521979" sldId="414"/>
            <ac:picMk id="2" creationId="{71205721-86BB-5CCB-4997-A036A8C69CA0}"/>
          </ac:picMkLst>
        </pc:picChg>
      </pc:sldChg>
      <pc:sldChg chg="addSp delSp modSp add mod">
        <pc:chgData name="두현 조" userId="90cd074465fec619" providerId="LiveId" clId="{2C466766-AD79-4941-A073-912586CC25C5}" dt="2024-01-25T15:33:00.960" v="3085" actId="14100"/>
        <pc:sldMkLst>
          <pc:docMk/>
          <pc:sldMk cId="2607036291" sldId="415"/>
        </pc:sldMkLst>
        <pc:spChg chg="add mod">
          <ac:chgData name="두현 조" userId="90cd074465fec619" providerId="LiveId" clId="{2C466766-AD79-4941-A073-912586CC25C5}" dt="2024-01-25T15:26:19.456" v="3017" actId="14100"/>
          <ac:spMkLst>
            <pc:docMk/>
            <pc:sldMk cId="2607036291" sldId="415"/>
            <ac:spMk id="2" creationId="{E7B891C2-B4CF-26F1-CAA5-E798C6EB74DD}"/>
          </ac:spMkLst>
        </pc:spChg>
        <pc:grpChg chg="mod">
          <ac:chgData name="두현 조" userId="90cd074465fec619" providerId="LiveId" clId="{2C466766-AD79-4941-A073-912586CC25C5}" dt="2024-01-25T15:26:15.864" v="3016" actId="1076"/>
          <ac:grpSpMkLst>
            <pc:docMk/>
            <pc:sldMk cId="2607036291" sldId="415"/>
            <ac:grpSpMk id="91" creationId="{3C0DE1C6-36D5-4EAF-B092-3E54F90BF7B5}"/>
          </ac:grpSpMkLst>
        </pc:grpChg>
        <pc:graphicFrameChg chg="mod modGraphic">
          <ac:chgData name="두현 조" userId="90cd074465fec619" providerId="LiveId" clId="{2C466766-AD79-4941-A073-912586CC25C5}" dt="2024-01-25T14:23:44.736" v="743" actId="20577"/>
          <ac:graphicFrameMkLst>
            <pc:docMk/>
            <pc:sldMk cId="2607036291" sldId="415"/>
            <ac:graphicFrameMk id="58" creationId="{00000000-0000-0000-0000-000000000000}"/>
          </ac:graphicFrameMkLst>
        </pc:graphicFrameChg>
        <pc:picChg chg="del">
          <ac:chgData name="두현 조" userId="90cd074465fec619" providerId="LiveId" clId="{2C466766-AD79-4941-A073-912586CC25C5}" dt="2024-01-25T15:25:58.682" v="3010" actId="478"/>
          <ac:picMkLst>
            <pc:docMk/>
            <pc:sldMk cId="2607036291" sldId="415"/>
            <ac:picMk id="3" creationId="{09EB1143-2F5B-5672-420B-F36B4199CEA3}"/>
          </ac:picMkLst>
        </pc:picChg>
        <pc:picChg chg="add mod ord">
          <ac:chgData name="두현 조" userId="90cd074465fec619" providerId="LiveId" clId="{2C466766-AD79-4941-A073-912586CC25C5}" dt="2024-01-25T15:26:12.647" v="3015" actId="1076"/>
          <ac:picMkLst>
            <pc:docMk/>
            <pc:sldMk cId="2607036291" sldId="415"/>
            <ac:picMk id="5" creationId="{6953AAED-450E-63A8-12BF-205F48705803}"/>
          </ac:picMkLst>
        </pc:picChg>
        <pc:picChg chg="mod">
          <ac:chgData name="두현 조" userId="90cd074465fec619" providerId="LiveId" clId="{2C466766-AD79-4941-A073-912586CC25C5}" dt="2024-01-25T15:33:00.960" v="3085" actId="14100"/>
          <ac:picMkLst>
            <pc:docMk/>
            <pc:sldMk cId="2607036291" sldId="415"/>
            <ac:picMk id="6" creationId="{655E24D5-29E9-D51C-98EF-D0CFFEA71ECF}"/>
          </ac:picMkLst>
        </pc:picChg>
      </pc:sldChg>
      <pc:sldChg chg="addSp delSp modSp add mod">
        <pc:chgData name="두현 조" userId="90cd074465fec619" providerId="LiveId" clId="{2C466766-AD79-4941-A073-912586CC25C5}" dt="2024-01-25T15:34:19.520" v="3087" actId="14100"/>
        <pc:sldMkLst>
          <pc:docMk/>
          <pc:sldMk cId="3056031133" sldId="416"/>
        </pc:sldMkLst>
        <pc:spChg chg="add mod">
          <ac:chgData name="두현 조" userId="90cd074465fec619" providerId="LiveId" clId="{2C466766-AD79-4941-A073-912586CC25C5}" dt="2024-01-25T15:18:47.985" v="3003" actId="207"/>
          <ac:spMkLst>
            <pc:docMk/>
            <pc:sldMk cId="3056031133" sldId="416"/>
            <ac:spMk id="2" creationId="{36C66CFC-B143-1AFB-C9F2-FC492CDB2485}"/>
          </ac:spMkLst>
        </pc:spChg>
        <pc:spChg chg="mod">
          <ac:chgData name="두현 조" userId="90cd074465fec619" providerId="LiveId" clId="{2C466766-AD79-4941-A073-912586CC25C5}" dt="2024-01-25T15:26:32.755" v="3020"/>
          <ac:spMkLst>
            <pc:docMk/>
            <pc:sldMk cId="3056031133" sldId="416"/>
            <ac:spMk id="9" creationId="{C0F04E13-5927-CFF9-6788-C7D9C42985E3}"/>
          </ac:spMkLst>
        </pc:spChg>
        <pc:spChg chg="mod">
          <ac:chgData name="두현 조" userId="90cd074465fec619" providerId="LiveId" clId="{2C466766-AD79-4941-A073-912586CC25C5}" dt="2024-01-25T15:26:32.755" v="3020"/>
          <ac:spMkLst>
            <pc:docMk/>
            <pc:sldMk cId="3056031133" sldId="416"/>
            <ac:spMk id="10" creationId="{766C6F8C-1EA1-A2A4-AF1F-B9F2E124A2D2}"/>
          </ac:spMkLst>
        </pc:spChg>
        <pc:spChg chg="mod">
          <ac:chgData name="두현 조" userId="90cd074465fec619" providerId="LiveId" clId="{2C466766-AD79-4941-A073-912586CC25C5}" dt="2024-01-25T15:26:32.755" v="3020"/>
          <ac:spMkLst>
            <pc:docMk/>
            <pc:sldMk cId="3056031133" sldId="416"/>
            <ac:spMk id="12" creationId="{47CA5223-A7F1-0B2F-1492-882BB3462386}"/>
          </ac:spMkLst>
        </pc:spChg>
        <pc:spChg chg="mod">
          <ac:chgData name="두현 조" userId="90cd074465fec619" providerId="LiveId" clId="{2C466766-AD79-4941-A073-912586CC25C5}" dt="2024-01-25T15:26:32.755" v="3020"/>
          <ac:spMkLst>
            <pc:docMk/>
            <pc:sldMk cId="3056031133" sldId="416"/>
            <ac:spMk id="13" creationId="{87E82E37-5D36-67FE-D208-753BD3760AD5}"/>
          </ac:spMkLst>
        </pc:spChg>
        <pc:spChg chg="mod">
          <ac:chgData name="두현 조" userId="90cd074465fec619" providerId="LiveId" clId="{2C466766-AD79-4941-A073-912586CC25C5}" dt="2024-01-25T15:26:32.755" v="3020"/>
          <ac:spMkLst>
            <pc:docMk/>
            <pc:sldMk cId="3056031133" sldId="416"/>
            <ac:spMk id="15" creationId="{30E0A8B3-8370-A73B-0AFD-43EB25394D5C}"/>
          </ac:spMkLst>
        </pc:spChg>
        <pc:spChg chg="mod">
          <ac:chgData name="두현 조" userId="90cd074465fec619" providerId="LiveId" clId="{2C466766-AD79-4941-A073-912586CC25C5}" dt="2024-01-25T15:26:32.755" v="3020"/>
          <ac:spMkLst>
            <pc:docMk/>
            <pc:sldMk cId="3056031133" sldId="416"/>
            <ac:spMk id="16" creationId="{8C169AAF-A767-26EA-C83D-64D264C4926A}"/>
          </ac:spMkLst>
        </pc:spChg>
        <pc:grpChg chg="add mod">
          <ac:chgData name="두현 조" userId="90cd074465fec619" providerId="LiveId" clId="{2C466766-AD79-4941-A073-912586CC25C5}" dt="2024-01-25T15:26:32.755" v="3020"/>
          <ac:grpSpMkLst>
            <pc:docMk/>
            <pc:sldMk cId="3056031133" sldId="416"/>
            <ac:grpSpMk id="8" creationId="{0756DCD8-4AB0-FAE6-22D0-7C030FCCD607}"/>
          </ac:grpSpMkLst>
        </pc:grpChg>
        <pc:grpChg chg="add mod">
          <ac:chgData name="두현 조" userId="90cd074465fec619" providerId="LiveId" clId="{2C466766-AD79-4941-A073-912586CC25C5}" dt="2024-01-25T15:26:32.755" v="3020"/>
          <ac:grpSpMkLst>
            <pc:docMk/>
            <pc:sldMk cId="3056031133" sldId="416"/>
            <ac:grpSpMk id="11" creationId="{31313E99-5A3D-F8C9-4821-6DCA7417A622}"/>
          </ac:grpSpMkLst>
        </pc:grpChg>
        <pc:grpChg chg="add mod">
          <ac:chgData name="두현 조" userId="90cd074465fec619" providerId="LiveId" clId="{2C466766-AD79-4941-A073-912586CC25C5}" dt="2024-01-25T15:26:32.755" v="3020"/>
          <ac:grpSpMkLst>
            <pc:docMk/>
            <pc:sldMk cId="3056031133" sldId="416"/>
            <ac:grpSpMk id="14" creationId="{43CBF6E3-1722-E9E2-6F27-6FB5FC2709E9}"/>
          </ac:grpSpMkLst>
        </pc:grpChg>
        <pc:grpChg chg="del">
          <ac:chgData name="두현 조" userId="90cd074465fec619" providerId="LiveId" clId="{2C466766-AD79-4941-A073-912586CC25C5}" dt="2024-01-25T15:26:31.556" v="3018" actId="478"/>
          <ac:grpSpMkLst>
            <pc:docMk/>
            <pc:sldMk cId="3056031133" sldId="416"/>
            <ac:grpSpMk id="65" creationId="{8C79F0D8-7CAD-4630-BF9F-D0328D0BCC1E}"/>
          </ac:grpSpMkLst>
        </pc:grpChg>
        <pc:grpChg chg="del">
          <ac:chgData name="두현 조" userId="90cd074465fec619" providerId="LiveId" clId="{2C466766-AD79-4941-A073-912586CC25C5}" dt="2024-01-25T15:26:31.556" v="3018" actId="478"/>
          <ac:grpSpMkLst>
            <pc:docMk/>
            <pc:sldMk cId="3056031133" sldId="416"/>
            <ac:grpSpMk id="88" creationId="{DAC48BEF-E8F2-4A78-A767-BCEF95BCE393}"/>
          </ac:grpSpMkLst>
        </pc:grpChg>
        <pc:grpChg chg="del">
          <ac:chgData name="두현 조" userId="90cd074465fec619" providerId="LiveId" clId="{2C466766-AD79-4941-A073-912586CC25C5}" dt="2024-01-25T15:26:31.556" v="3018" actId="478"/>
          <ac:grpSpMkLst>
            <pc:docMk/>
            <pc:sldMk cId="3056031133" sldId="416"/>
            <ac:grpSpMk id="91" creationId="{3C0DE1C6-36D5-4EAF-B092-3E54F90BF7B5}"/>
          </ac:grpSpMkLst>
        </pc:grpChg>
        <pc:graphicFrameChg chg="modGraphic">
          <ac:chgData name="두현 조" userId="90cd074465fec619" providerId="LiveId" clId="{2C466766-AD79-4941-A073-912586CC25C5}" dt="2024-01-25T14:23:49.087" v="745" actId="20577"/>
          <ac:graphicFrameMkLst>
            <pc:docMk/>
            <pc:sldMk cId="3056031133" sldId="416"/>
            <ac:graphicFrameMk id="58" creationId="{00000000-0000-0000-0000-000000000000}"/>
          </ac:graphicFrameMkLst>
        </pc:graphicFrameChg>
        <pc:picChg chg="del">
          <ac:chgData name="두현 조" userId="90cd074465fec619" providerId="LiveId" clId="{2C466766-AD79-4941-A073-912586CC25C5}" dt="2024-01-25T15:26:31.797" v="3019" actId="478"/>
          <ac:picMkLst>
            <pc:docMk/>
            <pc:sldMk cId="3056031133" sldId="416"/>
            <ac:picMk id="3" creationId="{09EB1143-2F5B-5672-420B-F36B4199CEA3}"/>
          </ac:picMkLst>
        </pc:picChg>
        <pc:picChg chg="add mod">
          <ac:chgData name="두현 조" userId="90cd074465fec619" providerId="LiveId" clId="{2C466766-AD79-4941-A073-912586CC25C5}" dt="2024-01-25T15:34:19.520" v="3087" actId="14100"/>
          <ac:picMkLst>
            <pc:docMk/>
            <pc:sldMk cId="3056031133" sldId="416"/>
            <ac:picMk id="4" creationId="{D6C5600C-6C18-C47E-5093-428EA5ED024C}"/>
          </ac:picMkLst>
        </pc:picChg>
        <pc:picChg chg="add mod">
          <ac:chgData name="두현 조" userId="90cd074465fec619" providerId="LiveId" clId="{2C466766-AD79-4941-A073-912586CC25C5}" dt="2024-01-25T15:26:32.755" v="3020"/>
          <ac:picMkLst>
            <pc:docMk/>
            <pc:sldMk cId="3056031133" sldId="416"/>
            <ac:picMk id="5" creationId="{E15DA519-4D69-5FC9-3C9F-A224086CA84B}"/>
          </ac:picMkLst>
        </pc:picChg>
      </pc:sldChg>
      <pc:sldChg chg="addSp delSp modSp add mod">
        <pc:chgData name="두현 조" userId="90cd074465fec619" providerId="LiveId" clId="{2C466766-AD79-4941-A073-912586CC25C5}" dt="2024-01-25T15:27:39.540" v="3044"/>
        <pc:sldMkLst>
          <pc:docMk/>
          <pc:sldMk cId="4049579475" sldId="417"/>
        </pc:sldMkLst>
        <pc:grpChg chg="mod">
          <ac:chgData name="두현 조" userId="90cd074465fec619" providerId="LiveId" clId="{2C466766-AD79-4941-A073-912586CC25C5}" dt="2024-01-25T14:25:24.998" v="762" actId="1076"/>
          <ac:grpSpMkLst>
            <pc:docMk/>
            <pc:sldMk cId="4049579475" sldId="417"/>
            <ac:grpSpMk id="65" creationId="{8C79F0D8-7CAD-4630-BF9F-D0328D0BCC1E}"/>
          </ac:grpSpMkLst>
        </pc:grpChg>
        <pc:grpChg chg="mod">
          <ac:chgData name="두현 조" userId="90cd074465fec619" providerId="LiveId" clId="{2C466766-AD79-4941-A073-912586CC25C5}" dt="2024-01-25T15:27:06.817" v="3035" actId="1076"/>
          <ac:grpSpMkLst>
            <pc:docMk/>
            <pc:sldMk cId="4049579475" sldId="417"/>
            <ac:grpSpMk id="88" creationId="{DAC48BEF-E8F2-4A78-A767-BCEF95BCE393}"/>
          </ac:grpSpMkLst>
        </pc:grpChg>
        <pc:grpChg chg="del mod">
          <ac:chgData name="두현 조" userId="90cd074465fec619" providerId="LiveId" clId="{2C466766-AD79-4941-A073-912586CC25C5}" dt="2024-01-25T14:25:40.369" v="765" actId="478"/>
          <ac:grpSpMkLst>
            <pc:docMk/>
            <pc:sldMk cId="4049579475" sldId="417"/>
            <ac:grpSpMk id="91" creationId="{3C0DE1C6-36D5-4EAF-B092-3E54F90BF7B5}"/>
          </ac:grpSpMkLst>
        </pc:grpChg>
        <pc:graphicFrameChg chg="mod modGraphic">
          <ac:chgData name="두현 조" userId="90cd074465fec619" providerId="LiveId" clId="{2C466766-AD79-4941-A073-912586CC25C5}" dt="2024-01-25T15:27:39.540" v="3044"/>
          <ac:graphicFrameMkLst>
            <pc:docMk/>
            <pc:sldMk cId="4049579475" sldId="417"/>
            <ac:graphicFrameMk id="58" creationId="{00000000-0000-0000-0000-000000000000}"/>
          </ac:graphicFrameMkLst>
        </pc:graphicFrameChg>
        <pc:picChg chg="add del mod modCrop">
          <ac:chgData name="두현 조" userId="90cd074465fec619" providerId="LiveId" clId="{2C466766-AD79-4941-A073-912586CC25C5}" dt="2024-01-25T14:25:40.825" v="766" actId="478"/>
          <ac:picMkLst>
            <pc:docMk/>
            <pc:sldMk cId="4049579475" sldId="417"/>
            <ac:picMk id="2" creationId="{8F21A442-F248-236F-7262-1D69620003F7}"/>
          </ac:picMkLst>
        </pc:picChg>
        <pc:picChg chg="del mod modCrop">
          <ac:chgData name="두현 조" userId="90cd074465fec619" providerId="LiveId" clId="{2C466766-AD79-4941-A073-912586CC25C5}" dt="2024-01-25T15:26:56.086" v="3030" actId="478"/>
          <ac:picMkLst>
            <pc:docMk/>
            <pc:sldMk cId="4049579475" sldId="417"/>
            <ac:picMk id="3" creationId="{09EB1143-2F5B-5672-420B-F36B4199CEA3}"/>
          </ac:picMkLst>
        </pc:picChg>
        <pc:picChg chg="add mod ord">
          <ac:chgData name="두현 조" userId="90cd074465fec619" providerId="LiveId" clId="{2C466766-AD79-4941-A073-912586CC25C5}" dt="2024-01-25T15:26:58.768" v="3034" actId="167"/>
          <ac:picMkLst>
            <pc:docMk/>
            <pc:sldMk cId="4049579475" sldId="417"/>
            <ac:picMk id="4" creationId="{523AF5CF-AC9F-163C-3CBB-9D58258CD435}"/>
          </ac:picMkLst>
        </pc:picChg>
        <pc:picChg chg="add mod">
          <ac:chgData name="두현 조" userId="90cd074465fec619" providerId="LiveId" clId="{2C466766-AD79-4941-A073-912586CC25C5}" dt="2024-01-25T14:27:31.721" v="854" actId="14100"/>
          <ac:picMkLst>
            <pc:docMk/>
            <pc:sldMk cId="4049579475" sldId="417"/>
            <ac:picMk id="5" creationId="{B4C19466-F729-0D56-A3D9-0922D5B43983}"/>
          </ac:picMkLst>
        </pc:picChg>
        <pc:cxnChg chg="add mod">
          <ac:chgData name="두현 조" userId="90cd074465fec619" providerId="LiveId" clId="{2C466766-AD79-4941-A073-912586CC25C5}" dt="2024-01-25T15:27:09.064" v="3036" actId="1076"/>
          <ac:cxnSpMkLst>
            <pc:docMk/>
            <pc:sldMk cId="4049579475" sldId="417"/>
            <ac:cxnSpMk id="6" creationId="{145A2CCB-3C7A-584A-3096-B43CC0237522}"/>
          </ac:cxnSpMkLst>
        </pc:cxnChg>
      </pc:sldChg>
      <pc:sldChg chg="addSp delSp modSp add mod">
        <pc:chgData name="두현 조" userId="90cd074465fec619" providerId="LiveId" clId="{2C466766-AD79-4941-A073-912586CC25C5}" dt="2024-01-25T15:28:07.104" v="3061" actId="1076"/>
        <pc:sldMkLst>
          <pc:docMk/>
          <pc:sldMk cId="712247129" sldId="418"/>
        </pc:sldMkLst>
        <pc:grpChg chg="mod">
          <ac:chgData name="두현 조" userId="90cd074465fec619" providerId="LiveId" clId="{2C466766-AD79-4941-A073-912586CC25C5}" dt="2024-01-25T15:28:04.625" v="3060" actId="1076"/>
          <ac:grpSpMkLst>
            <pc:docMk/>
            <pc:sldMk cId="712247129" sldId="418"/>
            <ac:grpSpMk id="65" creationId="{8C79F0D8-7CAD-4630-BF9F-D0328D0BCC1E}"/>
          </ac:grpSpMkLst>
        </pc:grpChg>
        <pc:grpChg chg="del">
          <ac:chgData name="두현 조" userId="90cd074465fec619" providerId="LiveId" clId="{2C466766-AD79-4941-A073-912586CC25C5}" dt="2024-01-25T14:33:39.640" v="887" actId="478"/>
          <ac:grpSpMkLst>
            <pc:docMk/>
            <pc:sldMk cId="712247129" sldId="418"/>
            <ac:grpSpMk id="88" creationId="{DAC48BEF-E8F2-4A78-A767-BCEF95BCE393}"/>
          </ac:grpSpMkLst>
        </pc:grpChg>
        <pc:graphicFrameChg chg="mod modGraphic">
          <ac:chgData name="두현 조" userId="90cd074465fec619" providerId="LiveId" clId="{2C466766-AD79-4941-A073-912586CC25C5}" dt="2024-01-25T14:34:20.951" v="975" actId="20577"/>
          <ac:graphicFrameMkLst>
            <pc:docMk/>
            <pc:sldMk cId="712247129" sldId="418"/>
            <ac:graphicFrameMk id="58" creationId="{00000000-0000-0000-0000-000000000000}"/>
          </ac:graphicFrameMkLst>
        </pc:graphicFrameChg>
        <pc:picChg chg="add del mod">
          <ac:chgData name="두현 조" userId="90cd074465fec619" providerId="LiveId" clId="{2C466766-AD79-4941-A073-912586CC25C5}" dt="2024-01-25T14:33:04.766" v="876" actId="478"/>
          <ac:picMkLst>
            <pc:docMk/>
            <pc:sldMk cId="712247129" sldId="418"/>
            <ac:picMk id="2" creationId="{00117D10-50E3-A39B-AAF1-61BD23E4905E}"/>
          </ac:picMkLst>
        </pc:picChg>
        <pc:picChg chg="del mod modCrop">
          <ac:chgData name="두현 조" userId="90cd074465fec619" providerId="LiveId" clId="{2C466766-AD79-4941-A073-912586CC25C5}" dt="2024-01-25T15:27:59.118" v="3055" actId="478"/>
          <ac:picMkLst>
            <pc:docMk/>
            <pc:sldMk cId="712247129" sldId="418"/>
            <ac:picMk id="3" creationId="{09EB1143-2F5B-5672-420B-F36B4199CEA3}"/>
          </ac:picMkLst>
        </pc:picChg>
        <pc:picChg chg="add mod ord">
          <ac:chgData name="두현 조" userId="90cd074465fec619" providerId="LiveId" clId="{2C466766-AD79-4941-A073-912586CC25C5}" dt="2024-01-25T15:28:01.441" v="3059" actId="167"/>
          <ac:picMkLst>
            <pc:docMk/>
            <pc:sldMk cId="712247129" sldId="418"/>
            <ac:picMk id="5" creationId="{05191CFB-2309-1808-3445-DF5AEAA728F4}"/>
          </ac:picMkLst>
        </pc:picChg>
        <pc:picChg chg="add mod">
          <ac:chgData name="두현 조" userId="90cd074465fec619" providerId="LiveId" clId="{2C466766-AD79-4941-A073-912586CC25C5}" dt="2024-01-25T14:34:08.646" v="960" actId="208"/>
          <ac:picMkLst>
            <pc:docMk/>
            <pc:sldMk cId="712247129" sldId="418"/>
            <ac:picMk id="6" creationId="{3B22DFA8-D2ED-AD57-1E72-926138589307}"/>
          </ac:picMkLst>
        </pc:picChg>
        <pc:cxnChg chg="add mod">
          <ac:chgData name="두현 조" userId="90cd074465fec619" providerId="LiveId" clId="{2C466766-AD79-4941-A073-912586CC25C5}" dt="2024-01-25T15:28:07.104" v="3061" actId="1076"/>
          <ac:cxnSpMkLst>
            <pc:docMk/>
            <pc:sldMk cId="712247129" sldId="418"/>
            <ac:cxnSpMk id="4" creationId="{31B296F8-5CF1-E3EC-9245-29BD5C155838}"/>
          </ac:cxnSpMkLst>
        </pc:cxnChg>
      </pc:sldChg>
      <pc:sldChg chg="addSp delSp modSp add mod">
        <pc:chgData name="두현 조" userId="90cd074465fec619" providerId="LiveId" clId="{2C466766-AD79-4941-A073-912586CC25C5}" dt="2024-01-25T15:36:17.813" v="3096"/>
        <pc:sldMkLst>
          <pc:docMk/>
          <pc:sldMk cId="483152967" sldId="419"/>
        </pc:sldMkLst>
        <pc:spChg chg="mod">
          <ac:chgData name="두현 조" userId="90cd074465fec619" providerId="LiveId" clId="{2C466766-AD79-4941-A073-912586CC25C5}" dt="2024-01-25T14:36:01.432" v="1013"/>
          <ac:spMkLst>
            <pc:docMk/>
            <pc:sldMk cId="483152967" sldId="419"/>
            <ac:spMk id="6" creationId="{BDC5D8D8-CDD2-0E3D-5E2C-C79821B13E4C}"/>
          </ac:spMkLst>
        </pc:spChg>
        <pc:spChg chg="mod">
          <ac:chgData name="두현 조" userId="90cd074465fec619" providerId="LiveId" clId="{2C466766-AD79-4941-A073-912586CC25C5}" dt="2024-01-25T14:36:01.432" v="1013"/>
          <ac:spMkLst>
            <pc:docMk/>
            <pc:sldMk cId="483152967" sldId="419"/>
            <ac:spMk id="7" creationId="{3EDA9C61-D7D2-FA2E-1FD7-8EC53E8233B0}"/>
          </ac:spMkLst>
        </pc:spChg>
        <pc:spChg chg="mod">
          <ac:chgData name="두현 조" userId="90cd074465fec619" providerId="LiveId" clId="{2C466766-AD79-4941-A073-912586CC25C5}" dt="2024-01-25T14:36:28.765" v="1015"/>
          <ac:spMkLst>
            <pc:docMk/>
            <pc:sldMk cId="483152967" sldId="419"/>
            <ac:spMk id="9" creationId="{F1CDA8CD-72A1-8D27-EADD-AE1716BCFDFD}"/>
          </ac:spMkLst>
        </pc:spChg>
        <pc:spChg chg="mod">
          <ac:chgData name="두현 조" userId="90cd074465fec619" providerId="LiveId" clId="{2C466766-AD79-4941-A073-912586CC25C5}" dt="2024-01-25T14:36:33.346" v="1018" actId="20577"/>
          <ac:spMkLst>
            <pc:docMk/>
            <pc:sldMk cId="483152967" sldId="419"/>
            <ac:spMk id="10" creationId="{BD41173D-4514-CA0A-90DF-F843238073E5}"/>
          </ac:spMkLst>
        </pc:spChg>
        <pc:spChg chg="mod">
          <ac:chgData name="두현 조" userId="90cd074465fec619" providerId="LiveId" clId="{2C466766-AD79-4941-A073-912586CC25C5}" dt="2024-01-25T14:36:36.670" v="1019"/>
          <ac:spMkLst>
            <pc:docMk/>
            <pc:sldMk cId="483152967" sldId="419"/>
            <ac:spMk id="12" creationId="{BDE89EC4-FBC5-A63C-667C-93BA4252A025}"/>
          </ac:spMkLst>
        </pc:spChg>
        <pc:spChg chg="mod">
          <ac:chgData name="두현 조" userId="90cd074465fec619" providerId="LiveId" clId="{2C466766-AD79-4941-A073-912586CC25C5}" dt="2024-01-25T15:36:08.201" v="3089" actId="20577"/>
          <ac:spMkLst>
            <pc:docMk/>
            <pc:sldMk cId="483152967" sldId="419"/>
            <ac:spMk id="13" creationId="{FE988208-8684-B07C-4E77-A72629E202C5}"/>
          </ac:spMkLst>
        </pc:spChg>
        <pc:spChg chg="mod">
          <ac:chgData name="두현 조" userId="90cd074465fec619" providerId="LiveId" clId="{2C466766-AD79-4941-A073-912586CC25C5}" dt="2024-01-25T14:36:42.191" v="1023"/>
          <ac:spMkLst>
            <pc:docMk/>
            <pc:sldMk cId="483152967" sldId="419"/>
            <ac:spMk id="15" creationId="{2BC3EC88-57D8-627D-B6D1-287710A0E5F8}"/>
          </ac:spMkLst>
        </pc:spChg>
        <pc:spChg chg="mod">
          <ac:chgData name="두현 조" userId="90cd074465fec619" providerId="LiveId" clId="{2C466766-AD79-4941-A073-912586CC25C5}" dt="2024-01-25T15:36:11.432" v="3091" actId="20577"/>
          <ac:spMkLst>
            <pc:docMk/>
            <pc:sldMk cId="483152967" sldId="419"/>
            <ac:spMk id="16" creationId="{2AF4E011-A392-1198-844E-AFBFE3DB13A0}"/>
          </ac:spMkLst>
        </pc:spChg>
        <pc:grpChg chg="add mod">
          <ac:chgData name="두현 조" userId="90cd074465fec619" providerId="LiveId" clId="{2C466766-AD79-4941-A073-912586CC25C5}" dt="2024-01-25T14:36:26.208" v="1014" actId="1076"/>
          <ac:grpSpMkLst>
            <pc:docMk/>
            <pc:sldMk cId="483152967" sldId="419"/>
            <ac:grpSpMk id="5" creationId="{C2A60226-DA3E-3706-AE0D-B24B0E7DEF7C}"/>
          </ac:grpSpMkLst>
        </pc:grpChg>
        <pc:grpChg chg="add del mod">
          <ac:chgData name="두현 조" userId="90cd074465fec619" providerId="LiveId" clId="{2C466766-AD79-4941-A073-912586CC25C5}" dt="2024-01-25T15:36:06.915" v="3088" actId="478"/>
          <ac:grpSpMkLst>
            <pc:docMk/>
            <pc:sldMk cId="483152967" sldId="419"/>
            <ac:grpSpMk id="8" creationId="{85AA5F58-FD01-CEE1-79BD-6D8CEC311205}"/>
          </ac:grpSpMkLst>
        </pc:grpChg>
        <pc:grpChg chg="add mod">
          <ac:chgData name="두현 조" userId="90cd074465fec619" providerId="LiveId" clId="{2C466766-AD79-4941-A073-912586CC25C5}" dt="2024-01-25T14:36:38.663" v="1020" actId="1076"/>
          <ac:grpSpMkLst>
            <pc:docMk/>
            <pc:sldMk cId="483152967" sldId="419"/>
            <ac:grpSpMk id="11" creationId="{4134B47D-6DF6-F983-1679-21127600FA25}"/>
          </ac:grpSpMkLst>
        </pc:grpChg>
        <pc:grpChg chg="add mod">
          <ac:chgData name="두현 조" userId="90cd074465fec619" providerId="LiveId" clId="{2C466766-AD79-4941-A073-912586CC25C5}" dt="2024-01-25T14:36:49.894" v="1028" actId="1076"/>
          <ac:grpSpMkLst>
            <pc:docMk/>
            <pc:sldMk cId="483152967" sldId="419"/>
            <ac:grpSpMk id="14" creationId="{B92DA6D1-8AD6-8428-7030-CE7952DD206E}"/>
          </ac:grpSpMkLst>
        </pc:grpChg>
        <pc:grpChg chg="mod">
          <ac:chgData name="두현 조" userId="90cd074465fec619" providerId="LiveId" clId="{2C466766-AD79-4941-A073-912586CC25C5}" dt="2024-01-25T14:35:48.431" v="1011" actId="1076"/>
          <ac:grpSpMkLst>
            <pc:docMk/>
            <pc:sldMk cId="483152967" sldId="419"/>
            <ac:grpSpMk id="65" creationId="{8C79F0D8-7CAD-4630-BF9F-D0328D0BCC1E}"/>
          </ac:grpSpMkLst>
        </pc:grpChg>
        <pc:grpChg chg="mod">
          <ac:chgData name="두현 조" userId="90cd074465fec619" providerId="LiveId" clId="{2C466766-AD79-4941-A073-912586CC25C5}" dt="2024-01-25T14:35:55.879" v="1012" actId="1076"/>
          <ac:grpSpMkLst>
            <pc:docMk/>
            <pc:sldMk cId="483152967" sldId="419"/>
            <ac:grpSpMk id="88" creationId="{DAC48BEF-E8F2-4A78-A767-BCEF95BCE393}"/>
          </ac:grpSpMkLst>
        </pc:grpChg>
        <pc:graphicFrameChg chg="mod modGraphic">
          <ac:chgData name="두현 조" userId="90cd074465fec619" providerId="LiveId" clId="{2C466766-AD79-4941-A073-912586CC25C5}" dt="2024-01-25T15:36:17.813" v="3096"/>
          <ac:graphicFrameMkLst>
            <pc:docMk/>
            <pc:sldMk cId="483152967" sldId="419"/>
            <ac:graphicFrameMk id="58" creationId="{00000000-0000-0000-0000-000000000000}"/>
          </ac:graphicFrameMkLst>
        </pc:graphicFrameChg>
        <pc:picChg chg="del">
          <ac:chgData name="두현 조" userId="90cd074465fec619" providerId="LiveId" clId="{2C466766-AD79-4941-A073-912586CC25C5}" dt="2024-01-25T14:34:54.923" v="1001" actId="478"/>
          <ac:picMkLst>
            <pc:docMk/>
            <pc:sldMk cId="483152967" sldId="419"/>
            <ac:picMk id="3" creationId="{09EB1143-2F5B-5672-420B-F36B4199CEA3}"/>
          </ac:picMkLst>
        </pc:picChg>
        <pc:picChg chg="add mod ord">
          <ac:chgData name="두현 조" userId="90cd074465fec619" providerId="LiveId" clId="{2C466766-AD79-4941-A073-912586CC25C5}" dt="2024-01-25T14:35:43.006" v="1010" actId="1076"/>
          <ac:picMkLst>
            <pc:docMk/>
            <pc:sldMk cId="483152967" sldId="419"/>
            <ac:picMk id="4" creationId="{BE6C4B60-D98B-2148-A072-73D69946A52F}"/>
          </ac:picMkLst>
        </pc:picChg>
      </pc:sldChg>
      <pc:sldChg chg="add del">
        <pc:chgData name="두현 조" userId="90cd074465fec619" providerId="LiveId" clId="{2C466766-AD79-4941-A073-912586CC25C5}" dt="2024-01-25T14:38:08.769" v="1291" actId="47"/>
        <pc:sldMkLst>
          <pc:docMk/>
          <pc:sldMk cId="498508940" sldId="420"/>
        </pc:sldMkLst>
      </pc:sldChg>
      <pc:sldChg chg="addSp delSp modSp add mod">
        <pc:chgData name="두현 조" userId="90cd074465fec619" providerId="LiveId" clId="{2C466766-AD79-4941-A073-912586CC25C5}" dt="2024-01-25T14:40:22.126" v="1320" actId="20577"/>
        <pc:sldMkLst>
          <pc:docMk/>
          <pc:sldMk cId="1565918470" sldId="420"/>
        </pc:sldMkLst>
        <pc:spChg chg="mod">
          <ac:chgData name="두현 조" userId="90cd074465fec619" providerId="LiveId" clId="{2C466766-AD79-4941-A073-912586CC25C5}" dt="2024-01-25T14:38:56.642" v="1297" actId="6549"/>
          <ac:spMkLst>
            <pc:docMk/>
            <pc:sldMk cId="1565918470" sldId="420"/>
            <ac:spMk id="13" creationId="{FE988208-8684-B07C-4E77-A72629E202C5}"/>
          </ac:spMkLst>
        </pc:spChg>
        <pc:spChg chg="mod">
          <ac:chgData name="두현 조" userId="90cd074465fec619" providerId="LiveId" clId="{2C466766-AD79-4941-A073-912586CC25C5}" dt="2024-01-25T14:40:22.126" v="1320" actId="20577"/>
          <ac:spMkLst>
            <pc:docMk/>
            <pc:sldMk cId="1565918470" sldId="420"/>
            <ac:spMk id="16" creationId="{2AF4E011-A392-1198-844E-AFBFE3DB13A0}"/>
          </ac:spMkLst>
        </pc:spChg>
        <pc:spChg chg="add del">
          <ac:chgData name="두현 조" userId="90cd074465fec619" providerId="LiveId" clId="{2C466766-AD79-4941-A073-912586CC25C5}" dt="2024-01-25T14:39:39.142" v="1310" actId="478"/>
          <ac:spMkLst>
            <pc:docMk/>
            <pc:sldMk cId="1565918470" sldId="420"/>
            <ac:spMk id="19" creationId="{BCA3C3C9-334E-086F-04BE-21255E89FA47}"/>
          </ac:spMkLst>
        </pc:spChg>
        <pc:grpChg chg="del">
          <ac:chgData name="두현 조" userId="90cd074465fec619" providerId="LiveId" clId="{2C466766-AD79-4941-A073-912586CC25C5}" dt="2024-01-25T14:39:02.230" v="1298" actId="478"/>
          <ac:grpSpMkLst>
            <pc:docMk/>
            <pc:sldMk cId="1565918470" sldId="420"/>
            <ac:grpSpMk id="8" creationId="{85AA5F58-FD01-CEE1-79BD-6D8CEC311205}"/>
          </ac:grpSpMkLst>
        </pc:grpChg>
        <pc:graphicFrameChg chg="mod">
          <ac:chgData name="두현 조" userId="90cd074465fec619" providerId="LiveId" clId="{2C466766-AD79-4941-A073-912586CC25C5}" dt="2024-01-25T14:39:08.423" v="1302"/>
          <ac:graphicFrameMkLst>
            <pc:docMk/>
            <pc:sldMk cId="1565918470" sldId="420"/>
            <ac:graphicFrameMk id="58" creationId="{00000000-0000-0000-0000-000000000000}"/>
          </ac:graphicFrameMkLst>
        </pc:graphicFrameChg>
        <pc:picChg chg="add mod">
          <ac:chgData name="두현 조" userId="90cd074465fec619" providerId="LiveId" clId="{2C466766-AD79-4941-A073-912586CC25C5}" dt="2024-01-25T14:39:27.655" v="1308" actId="1076"/>
          <ac:picMkLst>
            <pc:docMk/>
            <pc:sldMk cId="1565918470" sldId="420"/>
            <ac:picMk id="17" creationId="{6D2A73B9-57A3-CB23-AFD3-7C77661E77C3}"/>
          </ac:picMkLst>
        </pc:picChg>
        <pc:cxnChg chg="add mod">
          <ac:chgData name="두현 조" userId="90cd074465fec619" providerId="LiveId" clId="{2C466766-AD79-4941-A073-912586CC25C5}" dt="2024-01-25T14:38:32.671" v="1295" actId="1076"/>
          <ac:cxnSpMkLst>
            <pc:docMk/>
            <pc:sldMk cId="1565918470" sldId="420"/>
            <ac:cxnSpMk id="2" creationId="{806D15C3-1C80-698D-D1E2-7573FFBE982C}"/>
          </ac:cxnSpMkLst>
        </pc:cxnChg>
      </pc:sldChg>
      <pc:sldChg chg="addSp delSp modSp add mod">
        <pc:chgData name="두현 조" userId="90cd074465fec619" providerId="LiveId" clId="{2C466766-AD79-4941-A073-912586CC25C5}" dt="2024-01-25T14:40:26.100" v="1322" actId="20577"/>
        <pc:sldMkLst>
          <pc:docMk/>
          <pc:sldMk cId="952490426" sldId="421"/>
        </pc:sldMkLst>
        <pc:spChg chg="mod">
          <ac:chgData name="두현 조" userId="90cd074465fec619" providerId="LiveId" clId="{2C466766-AD79-4941-A073-912586CC25C5}" dt="2024-01-25T14:40:26.100" v="1322" actId="20577"/>
          <ac:spMkLst>
            <pc:docMk/>
            <pc:sldMk cId="952490426" sldId="421"/>
            <ac:spMk id="16" creationId="{2AF4E011-A392-1198-844E-AFBFE3DB13A0}"/>
          </ac:spMkLst>
        </pc:spChg>
        <pc:picChg chg="add mod">
          <ac:chgData name="두현 조" userId="90cd074465fec619" providerId="LiveId" clId="{2C466766-AD79-4941-A073-912586CC25C5}" dt="2024-01-25T14:40:04.940" v="1318" actId="1038"/>
          <ac:picMkLst>
            <pc:docMk/>
            <pc:sldMk cId="952490426" sldId="421"/>
            <ac:picMk id="8" creationId="{6843EA06-239B-4E67-9B5B-3298E2CED3F7}"/>
          </ac:picMkLst>
        </pc:picChg>
        <pc:picChg chg="del">
          <ac:chgData name="두현 조" userId="90cd074465fec619" providerId="LiveId" clId="{2C466766-AD79-4941-A073-912586CC25C5}" dt="2024-01-25T14:39:43.063" v="1312" actId="478"/>
          <ac:picMkLst>
            <pc:docMk/>
            <pc:sldMk cId="952490426" sldId="421"/>
            <ac:picMk id="17" creationId="{6D2A73B9-57A3-CB23-AFD3-7C77661E77C3}"/>
          </ac:picMkLst>
        </pc:picChg>
      </pc:sldChg>
      <pc:sldChg chg="addSp delSp modSp add mod">
        <pc:chgData name="두현 조" userId="90cd074465fec619" providerId="LiveId" clId="{2C466766-AD79-4941-A073-912586CC25C5}" dt="2024-01-25T14:43:09.598" v="1463" actId="478"/>
        <pc:sldMkLst>
          <pc:docMk/>
          <pc:sldMk cId="1756925648" sldId="422"/>
        </pc:sldMkLst>
        <pc:grpChg chg="mod">
          <ac:chgData name="두현 조" userId="90cd074465fec619" providerId="LiveId" clId="{2C466766-AD79-4941-A073-912586CC25C5}" dt="2024-01-25T14:41:30.303" v="1349" actId="1076"/>
          <ac:grpSpMkLst>
            <pc:docMk/>
            <pc:sldMk cId="1756925648" sldId="422"/>
            <ac:grpSpMk id="5" creationId="{C2A60226-DA3E-3706-AE0D-B24B0E7DEF7C}"/>
          </ac:grpSpMkLst>
        </pc:grpChg>
        <pc:grpChg chg="del">
          <ac:chgData name="두현 조" userId="90cd074465fec619" providerId="LiveId" clId="{2C466766-AD79-4941-A073-912586CC25C5}" dt="2024-01-25T14:41:13.624" v="1342" actId="478"/>
          <ac:grpSpMkLst>
            <pc:docMk/>
            <pc:sldMk cId="1756925648" sldId="422"/>
            <ac:grpSpMk id="11" creationId="{4134B47D-6DF6-F983-1679-21127600FA25}"/>
          </ac:grpSpMkLst>
        </pc:grpChg>
        <pc:grpChg chg="del">
          <ac:chgData name="두현 조" userId="90cd074465fec619" providerId="LiveId" clId="{2C466766-AD79-4941-A073-912586CC25C5}" dt="2024-01-25T14:41:12.674" v="1341" actId="478"/>
          <ac:grpSpMkLst>
            <pc:docMk/>
            <pc:sldMk cId="1756925648" sldId="422"/>
            <ac:grpSpMk id="14" creationId="{B92DA6D1-8AD6-8428-7030-CE7952DD206E}"/>
          </ac:grpSpMkLst>
        </pc:grpChg>
        <pc:grpChg chg="add del mod">
          <ac:chgData name="두현 조" userId="90cd074465fec619" providerId="LiveId" clId="{2C466766-AD79-4941-A073-912586CC25C5}" dt="2024-01-25T14:41:16.495" v="1343" actId="1076"/>
          <ac:grpSpMkLst>
            <pc:docMk/>
            <pc:sldMk cId="1756925648" sldId="422"/>
            <ac:grpSpMk id="65" creationId="{8C79F0D8-7CAD-4630-BF9F-D0328D0BCC1E}"/>
          </ac:grpSpMkLst>
        </pc:grpChg>
        <pc:grpChg chg="mod">
          <ac:chgData name="두현 조" userId="90cd074465fec619" providerId="LiveId" clId="{2C466766-AD79-4941-A073-912586CC25C5}" dt="2024-01-25T14:41:22.256" v="1344" actId="1076"/>
          <ac:grpSpMkLst>
            <pc:docMk/>
            <pc:sldMk cId="1756925648" sldId="422"/>
            <ac:grpSpMk id="88" creationId="{DAC48BEF-E8F2-4A78-A767-BCEF95BCE393}"/>
          </ac:grpSpMkLst>
        </pc:grpChg>
        <pc:graphicFrameChg chg="mod modGraphic">
          <ac:chgData name="두현 조" userId="90cd074465fec619" providerId="LiveId" clId="{2C466766-AD79-4941-A073-912586CC25C5}" dt="2024-01-25T14:42:23.812" v="1453" actId="20577"/>
          <ac:graphicFrameMkLst>
            <pc:docMk/>
            <pc:sldMk cId="1756925648" sldId="422"/>
            <ac:graphicFrameMk id="58" creationId="{00000000-0000-0000-0000-000000000000}"/>
          </ac:graphicFrameMkLst>
        </pc:graphicFrameChg>
        <pc:picChg chg="del">
          <ac:chgData name="두현 조" userId="90cd074465fec619" providerId="LiveId" clId="{2C466766-AD79-4941-A073-912586CC25C5}" dt="2024-01-25T14:41:03.663" v="1334" actId="478"/>
          <ac:picMkLst>
            <pc:docMk/>
            <pc:sldMk cId="1756925648" sldId="422"/>
            <ac:picMk id="4" creationId="{BE6C4B60-D98B-2148-A072-73D69946A52F}"/>
          </ac:picMkLst>
        </pc:picChg>
        <pc:picChg chg="del">
          <ac:chgData name="두현 조" userId="90cd074465fec619" providerId="LiveId" clId="{2C466766-AD79-4941-A073-912586CC25C5}" dt="2024-01-25T14:40:31.595" v="1324" actId="478"/>
          <ac:picMkLst>
            <pc:docMk/>
            <pc:sldMk cId="1756925648" sldId="422"/>
            <ac:picMk id="8" creationId="{6843EA06-239B-4E67-9B5B-3298E2CED3F7}"/>
          </ac:picMkLst>
        </pc:picChg>
        <pc:picChg chg="add mod ord">
          <ac:chgData name="두현 조" userId="90cd074465fec619" providerId="LiveId" clId="{2C466766-AD79-4941-A073-912586CC25C5}" dt="2024-01-25T14:41:26.601" v="1348" actId="1076"/>
          <ac:picMkLst>
            <pc:docMk/>
            <pc:sldMk cId="1756925648" sldId="422"/>
            <ac:picMk id="9" creationId="{6B39E293-251B-023B-4F1D-65EB482D429E}"/>
          </ac:picMkLst>
        </pc:picChg>
        <pc:picChg chg="add mod">
          <ac:chgData name="두현 조" userId="90cd074465fec619" providerId="LiveId" clId="{2C466766-AD79-4941-A073-912586CC25C5}" dt="2024-01-25T14:42:51.648" v="1459" actId="208"/>
          <ac:picMkLst>
            <pc:docMk/>
            <pc:sldMk cId="1756925648" sldId="422"/>
            <ac:picMk id="17" creationId="{52D86FA4-77ED-D1DE-6680-90CC0997CA94}"/>
          </ac:picMkLst>
        </pc:picChg>
        <pc:cxnChg chg="del">
          <ac:chgData name="두현 조" userId="90cd074465fec619" providerId="LiveId" clId="{2C466766-AD79-4941-A073-912586CC25C5}" dt="2024-01-25T14:41:35.701" v="1350" actId="478"/>
          <ac:cxnSpMkLst>
            <pc:docMk/>
            <pc:sldMk cId="1756925648" sldId="422"/>
            <ac:cxnSpMk id="2" creationId="{806D15C3-1C80-698D-D1E2-7573FFBE982C}"/>
          </ac:cxnSpMkLst>
        </pc:cxnChg>
        <pc:cxnChg chg="add mod">
          <ac:chgData name="두현 조" userId="90cd074465fec619" providerId="LiveId" clId="{2C466766-AD79-4941-A073-912586CC25C5}" dt="2024-01-25T14:42:44.638" v="1458"/>
          <ac:cxnSpMkLst>
            <pc:docMk/>
            <pc:sldMk cId="1756925648" sldId="422"/>
            <ac:cxnSpMk id="18" creationId="{2A8D4CB5-23AA-3FAF-2CE7-1866BA03D19B}"/>
          </ac:cxnSpMkLst>
        </pc:cxnChg>
        <pc:cxnChg chg="add del mod">
          <ac:chgData name="두현 조" userId="90cd074465fec619" providerId="LiveId" clId="{2C466766-AD79-4941-A073-912586CC25C5}" dt="2024-01-25T14:43:09.598" v="1463" actId="478"/>
          <ac:cxnSpMkLst>
            <pc:docMk/>
            <pc:sldMk cId="1756925648" sldId="422"/>
            <ac:cxnSpMk id="19" creationId="{547C394F-1C2E-ACFF-402B-AE7908030F2A}"/>
          </ac:cxnSpMkLst>
        </pc:cxnChg>
      </pc:sldChg>
      <pc:sldChg chg="addSp delSp modSp add mod">
        <pc:chgData name="두현 조" userId="90cd074465fec619" providerId="LiveId" clId="{2C466766-AD79-4941-A073-912586CC25C5}" dt="2024-01-25T14:43:51.096" v="1519"/>
        <pc:sldMkLst>
          <pc:docMk/>
          <pc:sldMk cId="2512174999" sldId="423"/>
        </pc:sldMkLst>
        <pc:graphicFrameChg chg="mod modGraphic">
          <ac:chgData name="두현 조" userId="90cd074465fec619" providerId="LiveId" clId="{2C466766-AD79-4941-A073-912586CC25C5}" dt="2024-01-25T14:43:51.096" v="1519"/>
          <ac:graphicFrameMkLst>
            <pc:docMk/>
            <pc:sldMk cId="2512174999" sldId="423"/>
            <ac:graphicFrameMk id="58" creationId="{00000000-0000-0000-0000-000000000000}"/>
          </ac:graphicFrameMkLst>
        </pc:graphicFrameChg>
        <pc:picChg chg="add mod">
          <ac:chgData name="두현 조" userId="90cd074465fec619" providerId="LiveId" clId="{2C466766-AD79-4941-A073-912586CC25C5}" dt="2024-01-25T14:43:24.903" v="1469" actId="208"/>
          <ac:picMkLst>
            <pc:docMk/>
            <pc:sldMk cId="2512174999" sldId="423"/>
            <ac:picMk id="3" creationId="{110F26C7-B158-04F5-97D8-4D10CAF38EF5}"/>
          </ac:picMkLst>
        </pc:picChg>
        <pc:picChg chg="del">
          <ac:chgData name="두현 조" userId="90cd074465fec619" providerId="LiveId" clId="{2C466766-AD79-4941-A073-912586CC25C5}" dt="2024-01-25T14:43:12.296" v="1464" actId="478"/>
          <ac:picMkLst>
            <pc:docMk/>
            <pc:sldMk cId="2512174999" sldId="423"/>
            <ac:picMk id="17" creationId="{52D86FA4-77ED-D1DE-6680-90CC0997CA94}"/>
          </ac:picMkLst>
        </pc:picChg>
        <pc:cxnChg chg="del">
          <ac:chgData name="두현 조" userId="90cd074465fec619" providerId="LiveId" clId="{2C466766-AD79-4941-A073-912586CC25C5}" dt="2024-01-25T14:43:06.768" v="1462" actId="478"/>
          <ac:cxnSpMkLst>
            <pc:docMk/>
            <pc:sldMk cId="2512174999" sldId="423"/>
            <ac:cxnSpMk id="19" creationId="{547C394F-1C2E-ACFF-402B-AE7908030F2A}"/>
          </ac:cxnSpMkLst>
        </pc:cxnChg>
      </pc:sldChg>
      <pc:sldChg chg="addSp delSp modSp add mod">
        <pc:chgData name="두현 조" userId="90cd074465fec619" providerId="LiveId" clId="{2C466766-AD79-4941-A073-912586CC25C5}" dt="2024-01-25T14:46:21.369" v="1626" actId="208"/>
        <pc:sldMkLst>
          <pc:docMk/>
          <pc:sldMk cId="948023885" sldId="424"/>
        </pc:sldMkLst>
        <pc:grpChg chg="mod">
          <ac:chgData name="두현 조" userId="90cd074465fec619" providerId="LiveId" clId="{2C466766-AD79-4941-A073-912586CC25C5}" dt="2024-01-25T14:44:40.391" v="1533" actId="1076"/>
          <ac:grpSpMkLst>
            <pc:docMk/>
            <pc:sldMk cId="948023885" sldId="424"/>
            <ac:grpSpMk id="5" creationId="{C2A60226-DA3E-3706-AE0D-B24B0E7DEF7C}"/>
          </ac:grpSpMkLst>
        </pc:grpChg>
        <pc:grpChg chg="mod">
          <ac:chgData name="두현 조" userId="90cd074465fec619" providerId="LiveId" clId="{2C466766-AD79-4941-A073-912586CC25C5}" dt="2024-01-25T14:44:30.431" v="1529" actId="1076"/>
          <ac:grpSpMkLst>
            <pc:docMk/>
            <pc:sldMk cId="948023885" sldId="424"/>
            <ac:grpSpMk id="65" creationId="{8C79F0D8-7CAD-4630-BF9F-D0328D0BCC1E}"/>
          </ac:grpSpMkLst>
        </pc:grpChg>
        <pc:grpChg chg="mod">
          <ac:chgData name="두현 조" userId="90cd074465fec619" providerId="LiveId" clId="{2C466766-AD79-4941-A073-912586CC25C5}" dt="2024-01-25T14:44:34.999" v="1530" actId="1076"/>
          <ac:grpSpMkLst>
            <pc:docMk/>
            <pc:sldMk cId="948023885" sldId="424"/>
            <ac:grpSpMk id="88" creationId="{DAC48BEF-E8F2-4A78-A767-BCEF95BCE393}"/>
          </ac:grpSpMkLst>
        </pc:grpChg>
        <pc:graphicFrameChg chg="mod modGraphic">
          <ac:chgData name="두현 조" userId="90cd074465fec619" providerId="LiveId" clId="{2C466766-AD79-4941-A073-912586CC25C5}" dt="2024-01-25T14:45:58.034" v="1621"/>
          <ac:graphicFrameMkLst>
            <pc:docMk/>
            <pc:sldMk cId="948023885" sldId="424"/>
            <ac:graphicFrameMk id="58" creationId="{00000000-0000-0000-0000-000000000000}"/>
          </ac:graphicFrameMkLst>
        </pc:graphicFrameChg>
        <pc:picChg chg="del">
          <ac:chgData name="두현 조" userId="90cd074465fec619" providerId="LiveId" clId="{2C466766-AD79-4941-A073-912586CC25C5}" dt="2024-01-25T14:45:27.877" v="1534" actId="478"/>
          <ac:picMkLst>
            <pc:docMk/>
            <pc:sldMk cId="948023885" sldId="424"/>
            <ac:picMk id="3" creationId="{110F26C7-B158-04F5-97D8-4D10CAF38EF5}"/>
          </ac:picMkLst>
        </pc:picChg>
        <pc:picChg chg="add mod ord">
          <ac:chgData name="두현 조" userId="90cd074465fec619" providerId="LiveId" clId="{2C466766-AD79-4941-A073-912586CC25C5}" dt="2024-01-25T14:44:37.577" v="1532" actId="1076"/>
          <ac:picMkLst>
            <pc:docMk/>
            <pc:sldMk cId="948023885" sldId="424"/>
            <ac:picMk id="4" creationId="{D4EF1329-1723-8709-DDE4-3155592C9718}"/>
          </ac:picMkLst>
        </pc:picChg>
        <pc:picChg chg="del">
          <ac:chgData name="두현 조" userId="90cd074465fec619" providerId="LiveId" clId="{2C466766-AD79-4941-A073-912586CC25C5}" dt="2024-01-25T14:44:23.405" v="1526" actId="478"/>
          <ac:picMkLst>
            <pc:docMk/>
            <pc:sldMk cId="948023885" sldId="424"/>
            <ac:picMk id="9" creationId="{6B39E293-251B-023B-4F1D-65EB482D429E}"/>
          </ac:picMkLst>
        </pc:picChg>
        <pc:picChg chg="add mod">
          <ac:chgData name="두현 조" userId="90cd074465fec619" providerId="LiveId" clId="{2C466766-AD79-4941-A073-912586CC25C5}" dt="2024-01-25T14:46:21.369" v="1626" actId="208"/>
          <ac:picMkLst>
            <pc:docMk/>
            <pc:sldMk cId="948023885" sldId="424"/>
            <ac:picMk id="10" creationId="{874F1C9C-DEBB-6738-A29C-CD7186E3A419}"/>
          </ac:picMkLst>
        </pc:picChg>
      </pc:sldChg>
      <pc:sldChg chg="addSp delSp modSp add mod">
        <pc:chgData name="두현 조" userId="90cd074465fec619" providerId="LiveId" clId="{2C466766-AD79-4941-A073-912586CC25C5}" dt="2024-01-25T14:47:47.617" v="1731"/>
        <pc:sldMkLst>
          <pc:docMk/>
          <pc:sldMk cId="968901505" sldId="425"/>
        </pc:sldMkLst>
        <pc:grpChg chg="del">
          <ac:chgData name="두현 조" userId="90cd074465fec619" providerId="LiveId" clId="{2C466766-AD79-4941-A073-912586CC25C5}" dt="2024-01-25T14:47:07.186" v="1639" actId="478"/>
          <ac:grpSpMkLst>
            <pc:docMk/>
            <pc:sldMk cId="968901505" sldId="425"/>
            <ac:grpSpMk id="5" creationId="{C2A60226-DA3E-3706-AE0D-B24B0E7DEF7C}"/>
          </ac:grpSpMkLst>
        </pc:grpChg>
        <pc:grpChg chg="mod">
          <ac:chgData name="두현 조" userId="90cd074465fec619" providerId="LiveId" clId="{2C466766-AD79-4941-A073-912586CC25C5}" dt="2024-01-25T14:47:01.439" v="1637" actId="1076"/>
          <ac:grpSpMkLst>
            <pc:docMk/>
            <pc:sldMk cId="968901505" sldId="425"/>
            <ac:grpSpMk id="65" creationId="{8C79F0D8-7CAD-4630-BF9F-D0328D0BCC1E}"/>
          </ac:grpSpMkLst>
        </pc:grpChg>
        <pc:grpChg chg="mod">
          <ac:chgData name="두현 조" userId="90cd074465fec619" providerId="LiveId" clId="{2C466766-AD79-4941-A073-912586CC25C5}" dt="2024-01-25T14:47:05.255" v="1638" actId="1076"/>
          <ac:grpSpMkLst>
            <pc:docMk/>
            <pc:sldMk cId="968901505" sldId="425"/>
            <ac:grpSpMk id="88" creationId="{DAC48BEF-E8F2-4A78-A767-BCEF95BCE393}"/>
          </ac:grpSpMkLst>
        </pc:grpChg>
        <pc:graphicFrameChg chg="mod modGraphic">
          <ac:chgData name="두현 조" userId="90cd074465fec619" providerId="LiveId" clId="{2C466766-AD79-4941-A073-912586CC25C5}" dt="2024-01-25T14:47:47.617" v="1731"/>
          <ac:graphicFrameMkLst>
            <pc:docMk/>
            <pc:sldMk cId="968901505" sldId="425"/>
            <ac:graphicFrameMk id="58" creationId="{00000000-0000-0000-0000-000000000000}"/>
          </ac:graphicFrameMkLst>
        </pc:graphicFrameChg>
        <pc:picChg chg="add del mod ord">
          <ac:chgData name="두현 조" userId="90cd074465fec619" providerId="LiveId" clId="{2C466766-AD79-4941-A073-912586CC25C5}" dt="2024-01-25T14:46:55.992" v="1636" actId="167"/>
          <ac:picMkLst>
            <pc:docMk/>
            <pc:sldMk cId="968901505" sldId="425"/>
            <ac:picMk id="3" creationId="{A9DDDFAC-07AB-91F1-95C3-8B57FA6A20D2}"/>
          </ac:picMkLst>
        </pc:picChg>
        <pc:picChg chg="add del">
          <ac:chgData name="두현 조" userId="90cd074465fec619" providerId="LiveId" clId="{2C466766-AD79-4941-A073-912586CC25C5}" dt="2024-01-25T14:46:52.376" v="1634" actId="478"/>
          <ac:picMkLst>
            <pc:docMk/>
            <pc:sldMk cId="968901505" sldId="425"/>
            <ac:picMk id="4" creationId="{D4EF1329-1723-8709-DDE4-3155592C9718}"/>
          </ac:picMkLst>
        </pc:picChg>
        <pc:picChg chg="add mod">
          <ac:chgData name="두현 조" userId="90cd074465fec619" providerId="LiveId" clId="{2C466766-AD79-4941-A073-912586CC25C5}" dt="2024-01-25T14:47:29.390" v="1646" actId="1076"/>
          <ac:picMkLst>
            <pc:docMk/>
            <pc:sldMk cId="968901505" sldId="425"/>
            <ac:picMk id="9" creationId="{6945118B-66C6-89BE-9C5D-3D1C218B1570}"/>
          </ac:picMkLst>
        </pc:picChg>
        <pc:picChg chg="del">
          <ac:chgData name="두현 조" userId="90cd074465fec619" providerId="LiveId" clId="{2C466766-AD79-4941-A073-912586CC25C5}" dt="2024-01-25T14:47:08.922" v="1640" actId="478"/>
          <ac:picMkLst>
            <pc:docMk/>
            <pc:sldMk cId="968901505" sldId="425"/>
            <ac:picMk id="10" creationId="{874F1C9C-DEBB-6738-A29C-CD7186E3A419}"/>
          </ac:picMkLst>
        </pc:picChg>
      </pc:sldChg>
      <pc:sldChg chg="addSp delSp modSp add mod">
        <pc:chgData name="두현 조" userId="90cd074465fec619" providerId="LiveId" clId="{2C466766-AD79-4941-A073-912586CC25C5}" dt="2024-01-25T14:51:33.999" v="1746" actId="208"/>
        <pc:sldMkLst>
          <pc:docMk/>
          <pc:sldMk cId="3518541202" sldId="426"/>
        </pc:sldMkLst>
        <pc:picChg chg="add del mod">
          <ac:chgData name="두현 조" userId="90cd074465fec619" providerId="LiveId" clId="{2C466766-AD79-4941-A073-912586CC25C5}" dt="2024-01-25T14:51:07.223" v="1740" actId="478"/>
          <ac:picMkLst>
            <pc:docMk/>
            <pc:sldMk cId="3518541202" sldId="426"/>
            <ac:picMk id="4" creationId="{E561C842-25D7-B49D-E10A-778ED0F450C7}"/>
          </ac:picMkLst>
        </pc:picChg>
        <pc:picChg chg="add mod">
          <ac:chgData name="두현 조" userId="90cd074465fec619" providerId="LiveId" clId="{2C466766-AD79-4941-A073-912586CC25C5}" dt="2024-01-25T14:51:33.999" v="1746" actId="208"/>
          <ac:picMkLst>
            <pc:docMk/>
            <pc:sldMk cId="3518541202" sldId="426"/>
            <ac:picMk id="6" creationId="{C5377BD5-DC33-D892-B381-E3E4C29FAE5A}"/>
          </ac:picMkLst>
        </pc:picChg>
        <pc:picChg chg="del">
          <ac:chgData name="두현 조" userId="90cd074465fec619" providerId="LiveId" clId="{2C466766-AD79-4941-A073-912586CC25C5}" dt="2024-01-25T14:48:09.008" v="1736" actId="478"/>
          <ac:picMkLst>
            <pc:docMk/>
            <pc:sldMk cId="3518541202" sldId="426"/>
            <ac:picMk id="9" creationId="{6945118B-66C6-89BE-9C5D-3D1C218B1570}"/>
          </ac:picMkLst>
        </pc:picChg>
        <pc:cxnChg chg="mod">
          <ac:chgData name="두현 조" userId="90cd074465fec619" providerId="LiveId" clId="{2C466766-AD79-4941-A073-912586CC25C5}" dt="2024-01-25T14:48:16.239" v="1739" actId="1076"/>
          <ac:cxnSpMkLst>
            <pc:docMk/>
            <pc:sldMk cId="3518541202" sldId="426"/>
            <ac:cxnSpMk id="18" creationId="{2A8D4CB5-23AA-3FAF-2CE7-1866BA03D19B}"/>
          </ac:cxnSpMkLst>
        </pc:cxnChg>
      </pc:sldChg>
      <pc:sldChg chg="addSp delSp modSp add mod">
        <pc:chgData name="두현 조" userId="90cd074465fec619" providerId="LiveId" clId="{2C466766-AD79-4941-A073-912586CC25C5}" dt="2024-01-25T14:54:40.037" v="1858" actId="20577"/>
        <pc:sldMkLst>
          <pc:docMk/>
          <pc:sldMk cId="464888001" sldId="427"/>
        </pc:sldMkLst>
        <pc:grpChg chg="mod">
          <ac:chgData name="두현 조" userId="90cd074465fec619" providerId="LiveId" clId="{2C466766-AD79-4941-A073-912586CC25C5}" dt="2024-01-25T14:52:56.415" v="1756" actId="1076"/>
          <ac:grpSpMkLst>
            <pc:docMk/>
            <pc:sldMk cId="464888001" sldId="427"/>
            <ac:grpSpMk id="65" creationId="{8C79F0D8-7CAD-4630-BF9F-D0328D0BCC1E}"/>
          </ac:grpSpMkLst>
        </pc:grpChg>
        <pc:grpChg chg="del">
          <ac:chgData name="두현 조" userId="90cd074465fec619" providerId="LiveId" clId="{2C466766-AD79-4941-A073-912586CC25C5}" dt="2024-01-25T14:52:57.987" v="1757" actId="478"/>
          <ac:grpSpMkLst>
            <pc:docMk/>
            <pc:sldMk cId="464888001" sldId="427"/>
            <ac:grpSpMk id="88" creationId="{DAC48BEF-E8F2-4A78-A767-BCEF95BCE393}"/>
          </ac:grpSpMkLst>
        </pc:grpChg>
        <pc:graphicFrameChg chg="mod modGraphic">
          <ac:chgData name="두현 조" userId="90cd074465fec619" providerId="LiveId" clId="{2C466766-AD79-4941-A073-912586CC25C5}" dt="2024-01-25T14:54:40.037" v="1858" actId="20577"/>
          <ac:graphicFrameMkLst>
            <pc:docMk/>
            <pc:sldMk cId="464888001" sldId="427"/>
            <ac:graphicFrameMk id="58" creationId="{00000000-0000-0000-0000-000000000000}"/>
          </ac:graphicFrameMkLst>
        </pc:graphicFrameChg>
        <pc:picChg chg="del">
          <ac:chgData name="두현 조" userId="90cd074465fec619" providerId="LiveId" clId="{2C466766-AD79-4941-A073-912586CC25C5}" dt="2024-01-25T14:52:45.264" v="1754" actId="478"/>
          <ac:picMkLst>
            <pc:docMk/>
            <pc:sldMk cId="464888001" sldId="427"/>
            <ac:picMk id="3" creationId="{A9DDDFAC-07AB-91F1-95C3-8B57FA6A20D2}"/>
          </ac:picMkLst>
        </pc:picChg>
        <pc:picChg chg="add mod ord">
          <ac:chgData name="두현 조" userId="90cd074465fec619" providerId="LiveId" clId="{2C466766-AD79-4941-A073-912586CC25C5}" dt="2024-01-25T14:52:47.728" v="1755" actId="167"/>
          <ac:picMkLst>
            <pc:docMk/>
            <pc:sldMk cId="464888001" sldId="427"/>
            <ac:picMk id="4" creationId="{0D972F05-399F-4D6C-566F-B82C4B8C02D9}"/>
          </ac:picMkLst>
        </pc:picChg>
        <pc:picChg chg="del">
          <ac:chgData name="두현 조" userId="90cd074465fec619" providerId="LiveId" clId="{2C466766-AD79-4941-A073-912586CC25C5}" dt="2024-01-25T14:52:18.384" v="1748" actId="478"/>
          <ac:picMkLst>
            <pc:docMk/>
            <pc:sldMk cId="464888001" sldId="427"/>
            <ac:picMk id="6" creationId="{C5377BD5-DC33-D892-B381-E3E4C29FAE5A}"/>
          </ac:picMkLst>
        </pc:picChg>
        <pc:picChg chg="add del mod">
          <ac:chgData name="두현 조" userId="90cd074465fec619" providerId="LiveId" clId="{2C466766-AD79-4941-A073-912586CC25C5}" dt="2024-01-25T14:53:45.947" v="1827" actId="478"/>
          <ac:picMkLst>
            <pc:docMk/>
            <pc:sldMk cId="464888001" sldId="427"/>
            <ac:picMk id="7" creationId="{3BD35BA4-0ACD-20A7-3A73-D5D92A36FE9A}"/>
          </ac:picMkLst>
        </pc:picChg>
        <pc:picChg chg="add mod">
          <ac:chgData name="두현 조" userId="90cd074465fec619" providerId="LiveId" clId="{2C466766-AD79-4941-A073-912586CC25C5}" dt="2024-01-25T14:54:05.329" v="1832" actId="208"/>
          <ac:picMkLst>
            <pc:docMk/>
            <pc:sldMk cId="464888001" sldId="427"/>
            <ac:picMk id="9" creationId="{9FD4FBA0-FC15-AF87-FD3C-800848168304}"/>
          </ac:picMkLst>
        </pc:picChg>
        <pc:cxnChg chg="mod">
          <ac:chgData name="두현 조" userId="90cd074465fec619" providerId="LiveId" clId="{2C466766-AD79-4941-A073-912586CC25C5}" dt="2024-01-25T14:53:16.623" v="1821" actId="1076"/>
          <ac:cxnSpMkLst>
            <pc:docMk/>
            <pc:sldMk cId="464888001" sldId="427"/>
            <ac:cxnSpMk id="18" creationId="{2A8D4CB5-23AA-3FAF-2CE7-1866BA03D19B}"/>
          </ac:cxnSpMkLst>
        </pc:cxnChg>
      </pc:sldChg>
      <pc:sldChg chg="addSp delSp modSp add mod">
        <pc:chgData name="두현 조" userId="90cd074465fec619" providerId="LiveId" clId="{2C466766-AD79-4941-A073-912586CC25C5}" dt="2024-01-25T15:16:37.249" v="2919" actId="208"/>
        <pc:sldMkLst>
          <pc:docMk/>
          <pc:sldMk cId="4161212685" sldId="428"/>
        </pc:sldMkLst>
        <pc:spChg chg="mod">
          <ac:chgData name="두현 조" userId="90cd074465fec619" providerId="LiveId" clId="{2C466766-AD79-4941-A073-912586CC25C5}" dt="2024-01-25T14:54:57.772" v="1873"/>
          <ac:spMkLst>
            <pc:docMk/>
            <pc:sldMk cId="4161212685" sldId="428"/>
            <ac:spMk id="6" creationId="{763FE609-C4B3-C372-D3C7-B5CAA7376628}"/>
          </ac:spMkLst>
        </pc:spChg>
        <pc:spChg chg="mod">
          <ac:chgData name="두현 조" userId="90cd074465fec619" providerId="LiveId" clId="{2C466766-AD79-4941-A073-912586CC25C5}" dt="2024-01-25T14:55:02.703" v="1876" actId="20577"/>
          <ac:spMkLst>
            <pc:docMk/>
            <pc:sldMk cId="4161212685" sldId="428"/>
            <ac:spMk id="7" creationId="{46817317-7F66-12D5-4319-1AE35B5BFF0E}"/>
          </ac:spMkLst>
        </pc:spChg>
        <pc:grpChg chg="add mod">
          <ac:chgData name="두현 조" userId="90cd074465fec619" providerId="LiveId" clId="{2C466766-AD79-4941-A073-912586CC25C5}" dt="2024-01-25T14:55:00.136" v="1874" actId="1076"/>
          <ac:grpSpMkLst>
            <pc:docMk/>
            <pc:sldMk cId="4161212685" sldId="428"/>
            <ac:grpSpMk id="5" creationId="{547412F8-EEFE-ADF1-9E6C-ECE9EC36E81E}"/>
          </ac:grpSpMkLst>
        </pc:grpChg>
        <pc:graphicFrameChg chg="mod modGraphic">
          <ac:chgData name="두현 조" userId="90cd074465fec619" providerId="LiveId" clId="{2C466766-AD79-4941-A073-912586CC25C5}" dt="2024-01-25T14:55:13.007" v="1920" actId="20577"/>
          <ac:graphicFrameMkLst>
            <pc:docMk/>
            <pc:sldMk cId="4161212685" sldId="428"/>
            <ac:graphicFrameMk id="58" creationId="{00000000-0000-0000-0000-000000000000}"/>
          </ac:graphicFrameMkLst>
        </pc:graphicFrameChg>
        <pc:picChg chg="add mod">
          <ac:chgData name="두현 조" userId="90cd074465fec619" providerId="LiveId" clId="{2C466766-AD79-4941-A073-912586CC25C5}" dt="2024-01-25T15:16:37.249" v="2919" actId="208"/>
          <ac:picMkLst>
            <pc:docMk/>
            <pc:sldMk cId="4161212685" sldId="428"/>
            <ac:picMk id="3" creationId="{02A0A559-0A04-E214-C856-E07C5FB42836}"/>
          </ac:picMkLst>
        </pc:picChg>
        <pc:picChg chg="del">
          <ac:chgData name="두현 조" userId="90cd074465fec619" providerId="LiveId" clId="{2C466766-AD79-4941-A073-912586CC25C5}" dt="2024-01-25T14:54:11.998" v="1834" actId="478"/>
          <ac:picMkLst>
            <pc:docMk/>
            <pc:sldMk cId="4161212685" sldId="428"/>
            <ac:picMk id="9" creationId="{9FD4FBA0-FC15-AF87-FD3C-800848168304}"/>
          </ac:picMkLst>
        </pc:picChg>
      </pc:sldChg>
      <pc:sldChg chg="addSp delSp modSp add mod">
        <pc:chgData name="두현 조" userId="90cd074465fec619" providerId="LiveId" clId="{2C466766-AD79-4941-A073-912586CC25C5}" dt="2024-01-25T14:56:45.807" v="2012" actId="1076"/>
        <pc:sldMkLst>
          <pc:docMk/>
          <pc:sldMk cId="3776345490" sldId="429"/>
        </pc:sldMkLst>
        <pc:spChg chg="add mod">
          <ac:chgData name="두현 조" userId="90cd074465fec619" providerId="LiveId" clId="{2C466766-AD79-4941-A073-912586CC25C5}" dt="2024-01-25T14:56:45.807" v="2012" actId="1076"/>
          <ac:spMkLst>
            <pc:docMk/>
            <pc:sldMk cId="3776345490" sldId="429"/>
            <ac:spMk id="9" creationId="{D331B7EA-6AC4-D432-5B03-E0717BC0F8AA}"/>
          </ac:spMkLst>
        </pc:spChg>
        <pc:grpChg chg="del">
          <ac:chgData name="두현 조" userId="90cd074465fec619" providerId="LiveId" clId="{2C466766-AD79-4941-A073-912586CC25C5}" dt="2024-01-25T14:55:19.683" v="1923" actId="478"/>
          <ac:grpSpMkLst>
            <pc:docMk/>
            <pc:sldMk cId="3776345490" sldId="429"/>
            <ac:grpSpMk id="5" creationId="{547412F8-EEFE-ADF1-9E6C-ECE9EC36E81E}"/>
          </ac:grpSpMkLst>
        </pc:grpChg>
        <pc:graphicFrameChg chg="modGraphic">
          <ac:chgData name="두현 조" userId="90cd074465fec619" providerId="LiveId" clId="{2C466766-AD79-4941-A073-912586CC25C5}" dt="2024-01-25T14:55:50.472" v="1933" actId="20577"/>
          <ac:graphicFrameMkLst>
            <pc:docMk/>
            <pc:sldMk cId="3776345490" sldId="429"/>
            <ac:graphicFrameMk id="58" creationId="{00000000-0000-0000-0000-000000000000}"/>
          </ac:graphicFrameMkLst>
        </pc:graphicFrameChg>
        <pc:picChg chg="del">
          <ac:chgData name="두현 조" userId="90cd074465fec619" providerId="LiveId" clId="{2C466766-AD79-4941-A073-912586CC25C5}" dt="2024-01-25T14:55:18.451" v="1922" actId="478"/>
          <ac:picMkLst>
            <pc:docMk/>
            <pc:sldMk cId="3776345490" sldId="429"/>
            <ac:picMk id="3" creationId="{02A0A559-0A04-E214-C856-E07C5FB42836}"/>
          </ac:picMkLst>
        </pc:picChg>
        <pc:picChg chg="del">
          <ac:chgData name="두현 조" userId="90cd074465fec619" providerId="LiveId" clId="{2C466766-AD79-4941-A073-912586CC25C5}" dt="2024-01-25T14:55:42.639" v="1930" actId="478"/>
          <ac:picMkLst>
            <pc:docMk/>
            <pc:sldMk cId="3776345490" sldId="429"/>
            <ac:picMk id="4" creationId="{0D972F05-399F-4D6C-566F-B82C4B8C02D9}"/>
          </ac:picMkLst>
        </pc:picChg>
        <pc:picChg chg="add mod">
          <ac:chgData name="두현 조" userId="90cd074465fec619" providerId="LiveId" clId="{2C466766-AD79-4941-A073-912586CC25C5}" dt="2024-01-25T14:55:45.104" v="1931" actId="1076"/>
          <ac:picMkLst>
            <pc:docMk/>
            <pc:sldMk cId="3776345490" sldId="429"/>
            <ac:picMk id="8" creationId="{71CF8BD7-553C-E9EB-E54B-82102109F5C6}"/>
          </ac:picMkLst>
        </pc:picChg>
        <pc:cxnChg chg="del">
          <ac:chgData name="두현 조" userId="90cd074465fec619" providerId="LiveId" clId="{2C466766-AD79-4941-A073-912586CC25C5}" dt="2024-01-25T14:56:00.452" v="1934" actId="478"/>
          <ac:cxnSpMkLst>
            <pc:docMk/>
            <pc:sldMk cId="3776345490" sldId="429"/>
            <ac:cxnSpMk id="18" creationId="{2A8D4CB5-23AA-3FAF-2CE7-1866BA03D19B}"/>
          </ac:cxnSpMkLst>
        </pc:cxnChg>
      </pc:sldChg>
      <pc:sldChg chg="addSp delSp modSp add mod">
        <pc:chgData name="두현 조" userId="90cd074465fec619" providerId="LiveId" clId="{2C466766-AD79-4941-A073-912586CC25C5}" dt="2024-01-25T14:59:32.747" v="2150" actId="20577"/>
        <pc:sldMkLst>
          <pc:docMk/>
          <pc:sldMk cId="3603944414" sldId="430"/>
        </pc:sldMkLst>
        <pc:spChg chg="mod">
          <ac:chgData name="두현 조" userId="90cd074465fec619" providerId="LiveId" clId="{2C466766-AD79-4941-A073-912586CC25C5}" dt="2024-01-25T14:57:21.191" v="2028"/>
          <ac:spMkLst>
            <pc:docMk/>
            <pc:sldMk cId="3603944414" sldId="430"/>
            <ac:spMk id="5" creationId="{E0DC0583-A938-5892-BAD4-988542B429D9}"/>
          </ac:spMkLst>
        </pc:spChg>
        <pc:spChg chg="mod">
          <ac:chgData name="두현 조" userId="90cd074465fec619" providerId="LiveId" clId="{2C466766-AD79-4941-A073-912586CC25C5}" dt="2024-01-25T14:57:21.191" v="2028"/>
          <ac:spMkLst>
            <pc:docMk/>
            <pc:sldMk cId="3603944414" sldId="430"/>
            <ac:spMk id="6" creationId="{753399E1-23B9-ED99-278A-B02165A7A2B3}"/>
          </ac:spMkLst>
        </pc:spChg>
        <pc:spChg chg="del">
          <ac:chgData name="두현 조" userId="90cd074465fec619" providerId="LiveId" clId="{2C466766-AD79-4941-A073-912586CC25C5}" dt="2024-01-25T14:57:14.354" v="2027" actId="478"/>
          <ac:spMkLst>
            <pc:docMk/>
            <pc:sldMk cId="3603944414" sldId="430"/>
            <ac:spMk id="9" creationId="{D331B7EA-6AC4-D432-5B03-E0717BC0F8AA}"/>
          </ac:spMkLst>
        </pc:spChg>
        <pc:spChg chg="mod">
          <ac:chgData name="두현 조" userId="90cd074465fec619" providerId="LiveId" clId="{2C466766-AD79-4941-A073-912586CC25C5}" dt="2024-01-25T14:58:32.751" v="2092"/>
          <ac:spMkLst>
            <pc:docMk/>
            <pc:sldMk cId="3603944414" sldId="430"/>
            <ac:spMk id="13" creationId="{F2EE5388-705F-2625-B391-9B4A528AA609}"/>
          </ac:spMkLst>
        </pc:spChg>
        <pc:spChg chg="mod">
          <ac:chgData name="두현 조" userId="90cd074465fec619" providerId="LiveId" clId="{2C466766-AD79-4941-A073-912586CC25C5}" dt="2024-01-25T14:58:37.808" v="2095" actId="20577"/>
          <ac:spMkLst>
            <pc:docMk/>
            <pc:sldMk cId="3603944414" sldId="430"/>
            <ac:spMk id="14" creationId="{CD30B8E0-E041-9443-D36C-EF136753A1B7}"/>
          </ac:spMkLst>
        </pc:spChg>
        <pc:grpChg chg="add mod">
          <ac:chgData name="두현 조" userId="90cd074465fec619" providerId="LiveId" clId="{2C466766-AD79-4941-A073-912586CC25C5}" dt="2024-01-25T14:57:23.368" v="2029" actId="1076"/>
          <ac:grpSpMkLst>
            <pc:docMk/>
            <pc:sldMk cId="3603944414" sldId="430"/>
            <ac:grpSpMk id="4" creationId="{2758B393-C192-C0F0-2C86-7F21E8CF159F}"/>
          </ac:grpSpMkLst>
        </pc:grpChg>
        <pc:grpChg chg="add mod">
          <ac:chgData name="두현 조" userId="90cd074465fec619" providerId="LiveId" clId="{2C466766-AD79-4941-A073-912586CC25C5}" dt="2024-01-25T14:58:35.704" v="2093" actId="1076"/>
          <ac:grpSpMkLst>
            <pc:docMk/>
            <pc:sldMk cId="3603944414" sldId="430"/>
            <ac:grpSpMk id="12" creationId="{C9272A94-AB06-79F5-35F4-91F6CA340863}"/>
          </ac:grpSpMkLst>
        </pc:grpChg>
        <pc:graphicFrameChg chg="mod modGraphic">
          <ac:chgData name="두현 조" userId="90cd074465fec619" providerId="LiveId" clId="{2C466766-AD79-4941-A073-912586CC25C5}" dt="2024-01-25T14:59:32.747" v="2150" actId="20577"/>
          <ac:graphicFrameMkLst>
            <pc:docMk/>
            <pc:sldMk cId="3603944414" sldId="430"/>
            <ac:graphicFrameMk id="58" creationId="{00000000-0000-0000-0000-000000000000}"/>
          </ac:graphicFrameMkLst>
        </pc:graphicFrameChg>
        <pc:picChg chg="add mod">
          <ac:chgData name="두현 조" userId="90cd074465fec619" providerId="LiveId" clId="{2C466766-AD79-4941-A073-912586CC25C5}" dt="2024-01-25T14:57:12.262" v="2026" actId="1037"/>
          <ac:picMkLst>
            <pc:docMk/>
            <pc:sldMk cId="3603944414" sldId="430"/>
            <ac:picMk id="3" creationId="{F1E91259-D658-5E16-44A0-8E0FEB51A688}"/>
          </ac:picMkLst>
        </pc:picChg>
        <pc:picChg chg="del">
          <ac:chgData name="두현 조" userId="90cd074465fec619" providerId="LiveId" clId="{2C466766-AD79-4941-A073-912586CC25C5}" dt="2024-01-25T14:57:11.296" v="2022" actId="478"/>
          <ac:picMkLst>
            <pc:docMk/>
            <pc:sldMk cId="3603944414" sldId="430"/>
            <ac:picMk id="8" creationId="{71CF8BD7-553C-E9EB-E54B-82102109F5C6}"/>
          </ac:picMkLst>
        </pc:picChg>
        <pc:picChg chg="add mod">
          <ac:chgData name="두현 조" userId="90cd074465fec619" providerId="LiveId" clId="{2C466766-AD79-4941-A073-912586CC25C5}" dt="2024-01-25T14:57:51.609" v="2036" actId="208"/>
          <ac:picMkLst>
            <pc:docMk/>
            <pc:sldMk cId="3603944414" sldId="430"/>
            <ac:picMk id="11" creationId="{15662A71-5DE4-55FD-BC55-27637B08385E}"/>
          </ac:picMkLst>
        </pc:picChg>
        <pc:cxnChg chg="add mod">
          <ac:chgData name="두현 조" userId="90cd074465fec619" providerId="LiveId" clId="{2C466766-AD79-4941-A073-912586CC25C5}" dt="2024-01-25T14:57:32.319" v="2031" actId="1076"/>
          <ac:cxnSpMkLst>
            <pc:docMk/>
            <pc:sldMk cId="3603944414" sldId="430"/>
            <ac:cxnSpMk id="7" creationId="{7BCB142F-85F0-6B76-E71C-1BA4E4798113}"/>
          </ac:cxnSpMkLst>
        </pc:cxnChg>
      </pc:sldChg>
      <pc:sldChg chg="addSp delSp modSp add mod">
        <pc:chgData name="두현 조" userId="90cd074465fec619" providerId="LiveId" clId="{2C466766-AD79-4941-A073-912586CC25C5}" dt="2024-01-25T15:01:11.595" v="2256"/>
        <pc:sldMkLst>
          <pc:docMk/>
          <pc:sldMk cId="514600824" sldId="431"/>
        </pc:sldMkLst>
        <pc:spChg chg="mod">
          <ac:chgData name="두현 조" userId="90cd074465fec619" providerId="LiveId" clId="{2C466766-AD79-4941-A073-912586CC25C5}" dt="2024-01-25T14:59:06.390" v="2136"/>
          <ac:spMkLst>
            <pc:docMk/>
            <pc:sldMk cId="514600824" sldId="431"/>
            <ac:spMk id="10" creationId="{BF41C669-04F0-BE22-C24A-192C43C079D1}"/>
          </ac:spMkLst>
        </pc:spChg>
        <pc:spChg chg="mod">
          <ac:chgData name="두현 조" userId="90cd074465fec619" providerId="LiveId" clId="{2C466766-AD79-4941-A073-912586CC25C5}" dt="2024-01-25T14:59:06.390" v="2136"/>
          <ac:spMkLst>
            <pc:docMk/>
            <pc:sldMk cId="514600824" sldId="431"/>
            <ac:spMk id="12" creationId="{66ED1351-9F0E-1536-50C7-D36CFBE2AD28}"/>
          </ac:spMkLst>
        </pc:spChg>
        <pc:spChg chg="mod">
          <ac:chgData name="두현 조" userId="90cd074465fec619" providerId="LiveId" clId="{2C466766-AD79-4941-A073-912586CC25C5}" dt="2024-01-25T14:59:06.390" v="2136"/>
          <ac:spMkLst>
            <pc:docMk/>
            <pc:sldMk cId="514600824" sldId="431"/>
            <ac:spMk id="14" creationId="{503C240A-518A-A506-6D51-06DC998D48E8}"/>
          </ac:spMkLst>
        </pc:spChg>
        <pc:spChg chg="mod">
          <ac:chgData name="두현 조" userId="90cd074465fec619" providerId="LiveId" clId="{2C466766-AD79-4941-A073-912586CC25C5}" dt="2024-01-25T14:59:06.390" v="2136"/>
          <ac:spMkLst>
            <pc:docMk/>
            <pc:sldMk cId="514600824" sldId="431"/>
            <ac:spMk id="15" creationId="{2B53AEC5-5D42-1153-B470-64C28EF74B2F}"/>
          </ac:spMkLst>
        </pc:spChg>
        <pc:spChg chg="add del">
          <ac:chgData name="두현 조" userId="90cd074465fec619" providerId="LiveId" clId="{2C466766-AD79-4941-A073-912586CC25C5}" dt="2024-01-25T14:59:56.318" v="2179" actId="478"/>
          <ac:spMkLst>
            <pc:docMk/>
            <pc:sldMk cId="514600824" sldId="431"/>
            <ac:spMk id="17" creationId="{4373F91B-5E6A-475F-7380-9F04B18E58E2}"/>
          </ac:spMkLst>
        </pc:spChg>
        <pc:spChg chg="add mod">
          <ac:chgData name="두현 조" userId="90cd074465fec619" providerId="LiveId" clId="{2C466766-AD79-4941-A073-912586CC25C5}" dt="2024-01-25T15:01:11.595" v="2256"/>
          <ac:spMkLst>
            <pc:docMk/>
            <pc:sldMk cId="514600824" sldId="431"/>
            <ac:spMk id="18" creationId="{5B69FA25-FAE3-B86A-2BFC-438639EE08FA}"/>
          </ac:spMkLst>
        </pc:spChg>
        <pc:grpChg chg="del mod">
          <ac:chgData name="두현 조" userId="90cd074465fec619" providerId="LiveId" clId="{2C466766-AD79-4941-A073-912586CC25C5}" dt="2024-01-25T14:59:06.158" v="2135" actId="478"/>
          <ac:grpSpMkLst>
            <pc:docMk/>
            <pc:sldMk cId="514600824" sldId="431"/>
            <ac:grpSpMk id="4" creationId="{2758B393-C192-C0F0-2C86-7F21E8CF159F}"/>
          </ac:grpSpMkLst>
        </pc:grpChg>
        <pc:grpChg chg="add mod">
          <ac:chgData name="두현 조" userId="90cd074465fec619" providerId="LiveId" clId="{2C466766-AD79-4941-A073-912586CC25C5}" dt="2024-01-25T14:59:06.390" v="2136"/>
          <ac:grpSpMkLst>
            <pc:docMk/>
            <pc:sldMk cId="514600824" sldId="431"/>
            <ac:grpSpMk id="9" creationId="{F4D10378-8747-19AD-0A71-CFB6F789E9E9}"/>
          </ac:grpSpMkLst>
        </pc:grpChg>
        <pc:grpChg chg="add mod">
          <ac:chgData name="두현 조" userId="90cd074465fec619" providerId="LiveId" clId="{2C466766-AD79-4941-A073-912586CC25C5}" dt="2024-01-25T14:59:06.390" v="2136"/>
          <ac:grpSpMkLst>
            <pc:docMk/>
            <pc:sldMk cId="514600824" sldId="431"/>
            <ac:grpSpMk id="13" creationId="{FE7C83FE-963A-A815-E8B1-FA7F25ED7458}"/>
          </ac:grpSpMkLst>
        </pc:grpChg>
        <pc:graphicFrameChg chg="mod modGraphic">
          <ac:chgData name="두현 조" userId="90cd074465fec619" providerId="LiveId" clId="{2C466766-AD79-4941-A073-912586CC25C5}" dt="2024-01-25T15:00:23.722" v="2216" actId="20577"/>
          <ac:graphicFrameMkLst>
            <pc:docMk/>
            <pc:sldMk cId="514600824" sldId="431"/>
            <ac:graphicFrameMk id="58" creationId="{00000000-0000-0000-0000-000000000000}"/>
          </ac:graphicFrameMkLst>
        </pc:graphicFrameChg>
        <pc:picChg chg="add mod">
          <ac:chgData name="두현 조" userId="90cd074465fec619" providerId="LiveId" clId="{2C466766-AD79-4941-A073-912586CC25C5}" dt="2024-01-25T14:59:27.760" v="2145" actId="208"/>
          <ac:picMkLst>
            <pc:docMk/>
            <pc:sldMk cId="514600824" sldId="431"/>
            <ac:picMk id="8" creationId="{B92D61C3-2F79-9B72-BFEE-28DBB5E637A7}"/>
          </ac:picMkLst>
        </pc:picChg>
        <pc:picChg chg="del">
          <ac:chgData name="두현 조" userId="90cd074465fec619" providerId="LiveId" clId="{2C466766-AD79-4941-A073-912586CC25C5}" dt="2024-01-25T14:59:09.622" v="2137" actId="478"/>
          <ac:picMkLst>
            <pc:docMk/>
            <pc:sldMk cId="514600824" sldId="431"/>
            <ac:picMk id="11" creationId="{15662A71-5DE4-55FD-BC55-27637B08385E}"/>
          </ac:picMkLst>
        </pc:picChg>
        <pc:cxnChg chg="mod">
          <ac:chgData name="두현 조" userId="90cd074465fec619" providerId="LiveId" clId="{2C466766-AD79-4941-A073-912586CC25C5}" dt="2024-01-25T14:59:23.463" v="2144" actId="1076"/>
          <ac:cxnSpMkLst>
            <pc:docMk/>
            <pc:sldMk cId="514600824" sldId="431"/>
            <ac:cxnSpMk id="7" creationId="{7BCB142F-85F0-6B76-E71C-1BA4E4798113}"/>
          </ac:cxnSpMkLst>
        </pc:cxnChg>
      </pc:sldChg>
      <pc:sldChg chg="addSp delSp modSp add mod">
        <pc:chgData name="두현 조" userId="90cd074465fec619" providerId="LiveId" clId="{2C466766-AD79-4941-A073-912586CC25C5}" dt="2024-01-25T15:01:10.175" v="2255" actId="1076"/>
        <pc:sldMkLst>
          <pc:docMk/>
          <pc:sldMk cId="3709569772" sldId="432"/>
        </pc:sldMkLst>
        <pc:spChg chg="add mod">
          <ac:chgData name="두현 조" userId="90cd074465fec619" providerId="LiveId" clId="{2C466766-AD79-4941-A073-912586CC25C5}" dt="2024-01-25T15:01:10.175" v="2255" actId="1076"/>
          <ac:spMkLst>
            <pc:docMk/>
            <pc:sldMk cId="3709569772" sldId="432"/>
            <ac:spMk id="5" creationId="{840604D0-C5EA-2165-F94F-1EFCBACDD98A}"/>
          </ac:spMkLst>
        </pc:spChg>
        <pc:graphicFrameChg chg="mod modGraphic">
          <ac:chgData name="두현 조" userId="90cd074465fec619" providerId="LiveId" clId="{2C466766-AD79-4941-A073-912586CC25C5}" dt="2024-01-25T15:00:33.200" v="2244"/>
          <ac:graphicFrameMkLst>
            <pc:docMk/>
            <pc:sldMk cId="3709569772" sldId="432"/>
            <ac:graphicFrameMk id="58" creationId="{00000000-0000-0000-0000-000000000000}"/>
          </ac:graphicFrameMkLst>
        </pc:graphicFrameChg>
        <pc:picChg chg="add mod">
          <ac:chgData name="두현 조" userId="90cd074465fec619" providerId="LiveId" clId="{2C466766-AD79-4941-A073-912586CC25C5}" dt="2024-01-25T15:01:08.447" v="2254" actId="1076"/>
          <ac:picMkLst>
            <pc:docMk/>
            <pc:sldMk cId="3709569772" sldId="432"/>
            <ac:picMk id="4" creationId="{01B997C4-19D9-08B0-C407-30904E437C4B}"/>
          </ac:picMkLst>
        </pc:picChg>
        <pc:picChg chg="del">
          <ac:chgData name="두현 조" userId="90cd074465fec619" providerId="LiveId" clId="{2C466766-AD79-4941-A073-912586CC25C5}" dt="2024-01-25T14:59:59.208" v="2181" actId="478"/>
          <ac:picMkLst>
            <pc:docMk/>
            <pc:sldMk cId="3709569772" sldId="432"/>
            <ac:picMk id="8" creationId="{B92D61C3-2F79-9B72-BFEE-28DBB5E637A7}"/>
          </ac:picMkLst>
        </pc:picChg>
      </pc:sldChg>
      <pc:sldChg chg="addSp delSp modSp add mod">
        <pc:chgData name="두현 조" userId="90cd074465fec619" providerId="LiveId" clId="{2C466766-AD79-4941-A073-912586CC25C5}" dt="2024-01-25T15:06:26.875" v="2388"/>
        <pc:sldMkLst>
          <pc:docMk/>
          <pc:sldMk cId="2464125307" sldId="433"/>
        </pc:sldMkLst>
        <pc:spChg chg="del">
          <ac:chgData name="두현 조" userId="90cd074465fec619" providerId="LiveId" clId="{2C466766-AD79-4941-A073-912586CC25C5}" dt="2024-01-25T15:04:36.772" v="2268" actId="478"/>
          <ac:spMkLst>
            <pc:docMk/>
            <pc:sldMk cId="2464125307" sldId="433"/>
            <ac:spMk id="5" creationId="{840604D0-C5EA-2165-F94F-1EFCBACDD98A}"/>
          </ac:spMkLst>
        </pc:spChg>
        <pc:spChg chg="mod">
          <ac:chgData name="두현 조" userId="90cd074465fec619" providerId="LiveId" clId="{2C466766-AD79-4941-A073-912586CC25C5}" dt="2024-01-25T15:05:20.116" v="2276" actId="20577"/>
          <ac:spMkLst>
            <pc:docMk/>
            <pc:sldMk cId="2464125307" sldId="433"/>
            <ac:spMk id="67" creationId="{FAF57EDB-7B1D-4552-9AD1-1FDB105962A0}"/>
          </ac:spMkLst>
        </pc:spChg>
        <pc:grpChg chg="mod">
          <ac:chgData name="두현 조" userId="90cd074465fec619" providerId="LiveId" clId="{2C466766-AD79-4941-A073-912586CC25C5}" dt="2024-01-25T15:05:18.208" v="2274" actId="1076"/>
          <ac:grpSpMkLst>
            <pc:docMk/>
            <pc:sldMk cId="2464125307" sldId="433"/>
            <ac:grpSpMk id="9" creationId="{F4D10378-8747-19AD-0A71-CFB6F789E9E9}"/>
          </ac:grpSpMkLst>
        </pc:grpChg>
        <pc:grpChg chg="del">
          <ac:chgData name="두현 조" userId="90cd074465fec619" providerId="LiveId" clId="{2C466766-AD79-4941-A073-912586CC25C5}" dt="2024-01-25T15:05:14.996" v="2273" actId="478"/>
          <ac:grpSpMkLst>
            <pc:docMk/>
            <pc:sldMk cId="2464125307" sldId="433"/>
            <ac:grpSpMk id="13" creationId="{FE7C83FE-963A-A815-E8B1-FA7F25ED7458}"/>
          </ac:grpSpMkLst>
        </pc:grpChg>
        <pc:grpChg chg="mod">
          <ac:chgData name="두현 조" userId="90cd074465fec619" providerId="LiveId" clId="{2C466766-AD79-4941-A073-912586CC25C5}" dt="2024-01-25T15:05:23.712" v="2277" actId="1076"/>
          <ac:grpSpMkLst>
            <pc:docMk/>
            <pc:sldMk cId="2464125307" sldId="433"/>
            <ac:grpSpMk id="65" creationId="{8C79F0D8-7CAD-4630-BF9F-D0328D0BCC1E}"/>
          </ac:grpSpMkLst>
        </pc:grpChg>
        <pc:graphicFrameChg chg="mod modGraphic">
          <ac:chgData name="두현 조" userId="90cd074465fec619" providerId="LiveId" clId="{2C466766-AD79-4941-A073-912586CC25C5}" dt="2024-01-25T15:06:26.875" v="2388"/>
          <ac:graphicFrameMkLst>
            <pc:docMk/>
            <pc:sldMk cId="2464125307" sldId="433"/>
            <ac:graphicFrameMk id="58" creationId="{00000000-0000-0000-0000-000000000000}"/>
          </ac:graphicFrameMkLst>
        </pc:graphicFrameChg>
        <pc:picChg chg="del">
          <ac:chgData name="두현 조" userId="90cd074465fec619" providerId="LiveId" clId="{2C466766-AD79-4941-A073-912586CC25C5}" dt="2024-01-25T15:05:05.589" v="2270" actId="478"/>
          <ac:picMkLst>
            <pc:docMk/>
            <pc:sldMk cId="2464125307" sldId="433"/>
            <ac:picMk id="3" creationId="{F1E91259-D658-5E16-44A0-8E0FEB51A688}"/>
          </ac:picMkLst>
        </pc:picChg>
        <pc:picChg chg="del">
          <ac:chgData name="두현 조" userId="90cd074465fec619" providerId="LiveId" clId="{2C466766-AD79-4941-A073-912586CC25C5}" dt="2024-01-25T15:04:18.513" v="2262" actId="478"/>
          <ac:picMkLst>
            <pc:docMk/>
            <pc:sldMk cId="2464125307" sldId="433"/>
            <ac:picMk id="4" creationId="{01B997C4-19D9-08B0-C407-30904E437C4B}"/>
          </ac:picMkLst>
        </pc:picChg>
        <pc:picChg chg="add del mod">
          <ac:chgData name="두현 조" userId="90cd074465fec619" providerId="LiveId" clId="{2C466766-AD79-4941-A073-912586CC25C5}" dt="2024-01-25T15:05:47.958" v="2283" actId="478"/>
          <ac:picMkLst>
            <pc:docMk/>
            <pc:sldMk cId="2464125307" sldId="433"/>
            <ac:picMk id="6" creationId="{884A7060-20C5-5B0A-B1D3-CC155314C8BE}"/>
          </ac:picMkLst>
        </pc:picChg>
        <pc:picChg chg="add mod ord">
          <ac:chgData name="두현 조" userId="90cd074465fec619" providerId="LiveId" clId="{2C466766-AD79-4941-A073-912586CC25C5}" dt="2024-01-25T15:05:10.728" v="2272" actId="167"/>
          <ac:picMkLst>
            <pc:docMk/>
            <pc:sldMk cId="2464125307" sldId="433"/>
            <ac:picMk id="8" creationId="{4E815CC6-66C3-C03E-199A-EB30D9CD0092}"/>
          </ac:picMkLst>
        </pc:picChg>
        <pc:picChg chg="add mod">
          <ac:chgData name="두현 조" userId="90cd074465fec619" providerId="LiveId" clId="{2C466766-AD79-4941-A073-912586CC25C5}" dt="2024-01-25T15:06:03.952" v="2289" actId="208"/>
          <ac:picMkLst>
            <pc:docMk/>
            <pc:sldMk cId="2464125307" sldId="433"/>
            <ac:picMk id="17" creationId="{442D9471-B1D4-7CE5-A6D7-E77AA347E46D}"/>
          </ac:picMkLst>
        </pc:picChg>
        <pc:cxnChg chg="mod">
          <ac:chgData name="두현 조" userId="90cd074465fec619" providerId="LiveId" clId="{2C466766-AD79-4941-A073-912586CC25C5}" dt="2024-01-25T15:05:26.401" v="2278" actId="1076"/>
          <ac:cxnSpMkLst>
            <pc:docMk/>
            <pc:sldMk cId="2464125307" sldId="433"/>
            <ac:cxnSpMk id="7" creationId="{7BCB142F-85F0-6B76-E71C-1BA4E4798113}"/>
          </ac:cxnSpMkLst>
        </pc:cxnChg>
        <pc:cxnChg chg="add del mod">
          <ac:chgData name="두현 조" userId="90cd074465fec619" providerId="LiveId" clId="{2C466766-AD79-4941-A073-912586CC25C5}" dt="2024-01-25T15:05:41.305" v="2281" actId="478"/>
          <ac:cxnSpMkLst>
            <pc:docMk/>
            <pc:sldMk cId="2464125307" sldId="433"/>
            <ac:cxnSpMk id="11" creationId="{537106B0-E671-BBC2-93E3-90E05F8EFDE7}"/>
          </ac:cxnSpMkLst>
        </pc:cxnChg>
      </pc:sldChg>
      <pc:sldChg chg="addSp delSp modSp add del mod">
        <pc:chgData name="두현 조" userId="90cd074465fec619" providerId="LiveId" clId="{2C466766-AD79-4941-A073-912586CC25C5}" dt="2024-01-25T15:04:10.945" v="2260" actId="47"/>
        <pc:sldMkLst>
          <pc:docMk/>
          <pc:sldMk cId="3664482011" sldId="433"/>
        </pc:sldMkLst>
        <pc:picChg chg="add del mod">
          <ac:chgData name="두현 조" userId="90cd074465fec619" providerId="LiveId" clId="{2C466766-AD79-4941-A073-912586CC25C5}" dt="2024-01-25T15:01:45.909" v="2259" actId="478"/>
          <ac:picMkLst>
            <pc:docMk/>
            <pc:sldMk cId="3664482011" sldId="433"/>
            <ac:picMk id="6" creationId="{5D862252-62B9-569E-9680-CD0E3E2AE88B}"/>
          </ac:picMkLst>
        </pc:picChg>
      </pc:sldChg>
      <pc:sldChg chg="addSp delSp modSp add mod">
        <pc:chgData name="두현 조" userId="90cd074465fec619" providerId="LiveId" clId="{2C466766-AD79-4941-A073-912586CC25C5}" dt="2024-01-25T15:06:59.869" v="2394"/>
        <pc:sldMkLst>
          <pc:docMk/>
          <pc:sldMk cId="1493343289" sldId="434"/>
        </pc:sldMkLst>
        <pc:spChg chg="add del">
          <ac:chgData name="두현 조" userId="90cd074465fec619" providerId="LiveId" clId="{2C466766-AD79-4941-A073-912586CC25C5}" dt="2024-01-25T15:06:56.232" v="2393" actId="22"/>
          <ac:spMkLst>
            <pc:docMk/>
            <pc:sldMk cId="1493343289" sldId="434"/>
            <ac:spMk id="3" creationId="{6649B3B7-A1A9-CD0F-7954-ABA41FF2E703}"/>
          </ac:spMkLst>
        </pc:spChg>
        <pc:graphicFrameChg chg="add mod">
          <ac:chgData name="두현 조" userId="90cd074465fec619" providerId="LiveId" clId="{2C466766-AD79-4941-A073-912586CC25C5}" dt="2024-01-25T15:06:59.869" v="2394"/>
          <ac:graphicFrameMkLst>
            <pc:docMk/>
            <pc:sldMk cId="1493343289" sldId="434"/>
            <ac:graphicFrameMk id="4" creationId="{FC08777F-76FE-E7B4-4B54-503CEF8BD91A}"/>
          </ac:graphicFrameMkLst>
        </pc:graphicFrameChg>
        <pc:graphicFrameChg chg="del modGraphic">
          <ac:chgData name="두현 조" userId="90cd074465fec619" providerId="LiveId" clId="{2C466766-AD79-4941-A073-912586CC25C5}" dt="2024-01-25T15:06:43.573" v="2390" actId="478"/>
          <ac:graphicFrameMkLst>
            <pc:docMk/>
            <pc:sldMk cId="1493343289" sldId="434"/>
            <ac:graphicFrameMk id="58" creationId="{00000000-0000-0000-0000-000000000000}"/>
          </ac:graphicFrameMkLst>
        </pc:graphicFrameChg>
        <pc:cxnChg chg="del">
          <ac:chgData name="두현 조" userId="90cd074465fec619" providerId="LiveId" clId="{2C466766-AD79-4941-A073-912586CC25C5}" dt="2024-01-25T15:05:42.807" v="2282" actId="478"/>
          <ac:cxnSpMkLst>
            <pc:docMk/>
            <pc:sldMk cId="1493343289" sldId="434"/>
            <ac:cxnSpMk id="11" creationId="{537106B0-E671-BBC2-93E3-90E05F8EFDE7}"/>
          </ac:cxnSpMkLst>
        </pc:cxnChg>
      </pc:sldChg>
      <pc:sldChg chg="addSp delSp modSp add mod">
        <pc:chgData name="두현 조" userId="90cd074465fec619" providerId="LiveId" clId="{2C466766-AD79-4941-A073-912586CC25C5}" dt="2024-01-25T15:08:06.530" v="2437" actId="20577"/>
        <pc:sldMkLst>
          <pc:docMk/>
          <pc:sldMk cId="1328520995" sldId="435"/>
        </pc:sldMkLst>
        <pc:spChg chg="add mod">
          <ac:chgData name="두현 조" userId="90cd074465fec619" providerId="LiveId" clId="{2C466766-AD79-4941-A073-912586CC25C5}" dt="2024-01-25T15:08:06.530" v="2437" actId="20577"/>
          <ac:spMkLst>
            <pc:docMk/>
            <pc:sldMk cId="1328520995" sldId="435"/>
            <ac:spMk id="4" creationId="{D783153D-79AF-F84E-FBCC-31967E7074A3}"/>
          </ac:spMkLst>
        </pc:spChg>
        <pc:grpChg chg="del">
          <ac:chgData name="두현 조" userId="90cd074465fec619" providerId="LiveId" clId="{2C466766-AD79-4941-A073-912586CC25C5}" dt="2024-01-25T15:07:20.862" v="2399" actId="478"/>
          <ac:grpSpMkLst>
            <pc:docMk/>
            <pc:sldMk cId="1328520995" sldId="435"/>
            <ac:grpSpMk id="9" creationId="{F4D10378-8747-19AD-0A71-CFB6F789E9E9}"/>
          </ac:grpSpMkLst>
        </pc:grpChg>
        <pc:grpChg chg="del">
          <ac:chgData name="두현 조" userId="90cd074465fec619" providerId="LiveId" clId="{2C466766-AD79-4941-A073-912586CC25C5}" dt="2024-01-25T15:07:21.383" v="2400" actId="478"/>
          <ac:grpSpMkLst>
            <pc:docMk/>
            <pc:sldMk cId="1328520995" sldId="435"/>
            <ac:grpSpMk id="65" creationId="{8C79F0D8-7CAD-4630-BF9F-D0328D0BCC1E}"/>
          </ac:grpSpMkLst>
        </pc:grpChg>
        <pc:graphicFrameChg chg="modGraphic">
          <ac:chgData name="두현 조" userId="90cd074465fec619" providerId="LiveId" clId="{2C466766-AD79-4941-A073-912586CC25C5}" dt="2024-01-25T15:07:34.846" v="2409" actId="20577"/>
          <ac:graphicFrameMkLst>
            <pc:docMk/>
            <pc:sldMk cId="1328520995" sldId="435"/>
            <ac:graphicFrameMk id="58" creationId="{00000000-0000-0000-0000-000000000000}"/>
          </ac:graphicFrameMkLst>
        </pc:graphicFrameChg>
        <pc:picChg chg="add del mod">
          <ac:chgData name="두현 조" userId="90cd074465fec619" providerId="LiveId" clId="{2C466766-AD79-4941-A073-912586CC25C5}" dt="2024-01-25T15:07:43.369" v="2411" actId="1076"/>
          <ac:picMkLst>
            <pc:docMk/>
            <pc:sldMk cId="1328520995" sldId="435"/>
            <ac:picMk id="3" creationId="{191B883E-0D79-A68A-96E5-025AE6216705}"/>
          </ac:picMkLst>
        </pc:picChg>
        <pc:picChg chg="del">
          <ac:chgData name="두현 조" userId="90cd074465fec619" providerId="LiveId" clId="{2C466766-AD79-4941-A073-912586CC25C5}" dt="2024-01-25T15:07:24.693" v="2404" actId="478"/>
          <ac:picMkLst>
            <pc:docMk/>
            <pc:sldMk cId="1328520995" sldId="435"/>
            <ac:picMk id="6" creationId="{884A7060-20C5-5B0A-B1D3-CC155314C8BE}"/>
          </ac:picMkLst>
        </pc:picChg>
        <pc:picChg chg="del">
          <ac:chgData name="두현 조" userId="90cd074465fec619" providerId="LiveId" clId="{2C466766-AD79-4941-A073-912586CC25C5}" dt="2024-01-25T15:07:19.843" v="2398" actId="478"/>
          <ac:picMkLst>
            <pc:docMk/>
            <pc:sldMk cId="1328520995" sldId="435"/>
            <ac:picMk id="8" creationId="{4E815CC6-66C3-C03E-199A-EB30D9CD0092}"/>
          </ac:picMkLst>
        </pc:picChg>
        <pc:cxnChg chg="del">
          <ac:chgData name="두현 조" userId="90cd074465fec619" providerId="LiveId" clId="{2C466766-AD79-4941-A073-912586CC25C5}" dt="2024-01-25T15:07:24.386" v="2403" actId="478"/>
          <ac:cxnSpMkLst>
            <pc:docMk/>
            <pc:sldMk cId="1328520995" sldId="435"/>
            <ac:cxnSpMk id="7" creationId="{7BCB142F-85F0-6B76-E71C-1BA4E4798113}"/>
          </ac:cxnSpMkLst>
        </pc:cxnChg>
        <pc:cxnChg chg="del">
          <ac:chgData name="두현 조" userId="90cd074465fec619" providerId="LiveId" clId="{2C466766-AD79-4941-A073-912586CC25C5}" dt="2024-01-25T15:07:06.901" v="2395" actId="478"/>
          <ac:cxnSpMkLst>
            <pc:docMk/>
            <pc:sldMk cId="1328520995" sldId="435"/>
            <ac:cxnSpMk id="11" creationId="{537106B0-E671-BBC2-93E3-90E05F8EFDE7}"/>
          </ac:cxnSpMkLst>
        </pc:cxnChg>
      </pc:sldChg>
      <pc:sldChg chg="addSp delSp modSp add mod">
        <pc:chgData name="두현 조" userId="90cd074465fec619" providerId="LiveId" clId="{2C466766-AD79-4941-A073-912586CC25C5}" dt="2024-01-25T15:08:37.843" v="2454"/>
        <pc:sldMkLst>
          <pc:docMk/>
          <pc:sldMk cId="112158145" sldId="436"/>
        </pc:sldMkLst>
        <pc:spChg chg="mod">
          <ac:chgData name="두현 조" userId="90cd074465fec619" providerId="LiveId" clId="{2C466766-AD79-4941-A073-912586CC25C5}" dt="2024-01-25T15:08:37.843" v="2454"/>
          <ac:spMkLst>
            <pc:docMk/>
            <pc:sldMk cId="112158145" sldId="436"/>
            <ac:spMk id="4" creationId="{D783153D-79AF-F84E-FBCC-31967E7074A3}"/>
          </ac:spMkLst>
        </pc:spChg>
        <pc:picChg chg="del">
          <ac:chgData name="두현 조" userId="90cd074465fec619" providerId="LiveId" clId="{2C466766-AD79-4941-A073-912586CC25C5}" dt="2024-01-25T15:08:32.163" v="2444" actId="478"/>
          <ac:picMkLst>
            <pc:docMk/>
            <pc:sldMk cId="112158145" sldId="436"/>
            <ac:picMk id="3" creationId="{191B883E-0D79-A68A-96E5-025AE6216705}"/>
          </ac:picMkLst>
        </pc:picChg>
        <pc:picChg chg="add mod">
          <ac:chgData name="두현 조" userId="90cd074465fec619" providerId="LiveId" clId="{2C466766-AD79-4941-A073-912586CC25C5}" dt="2024-01-25T15:08:33.736" v="2445" actId="1076"/>
          <ac:picMkLst>
            <pc:docMk/>
            <pc:sldMk cId="112158145" sldId="436"/>
            <ac:picMk id="5" creationId="{142FE79B-B495-3E3D-8D11-84684C525E26}"/>
          </ac:picMkLst>
        </pc:picChg>
      </pc:sldChg>
      <pc:sldChg chg="addSp delSp modSp add mod">
        <pc:chgData name="두현 조" userId="90cd074465fec619" providerId="LiveId" clId="{2C466766-AD79-4941-A073-912586CC25C5}" dt="2024-01-25T15:17:01.851" v="2928" actId="20577"/>
        <pc:sldMkLst>
          <pc:docMk/>
          <pc:sldMk cId="3455371867" sldId="437"/>
        </pc:sldMkLst>
        <pc:spChg chg="del">
          <ac:chgData name="두현 조" userId="90cd074465fec619" providerId="LiveId" clId="{2C466766-AD79-4941-A073-912586CC25C5}" dt="2024-01-25T15:08:47.024" v="2457" actId="478"/>
          <ac:spMkLst>
            <pc:docMk/>
            <pc:sldMk cId="3455371867" sldId="437"/>
            <ac:spMk id="4" creationId="{D783153D-79AF-F84E-FBCC-31967E7074A3}"/>
          </ac:spMkLst>
        </pc:spChg>
        <pc:spChg chg="mod">
          <ac:chgData name="두현 조" userId="90cd074465fec619" providerId="LiveId" clId="{2C466766-AD79-4941-A073-912586CC25C5}" dt="2024-01-25T15:09:53.632" v="2471"/>
          <ac:spMkLst>
            <pc:docMk/>
            <pc:sldMk cId="3455371867" sldId="437"/>
            <ac:spMk id="7" creationId="{A8C63CEB-5BCC-5872-2E2C-F1C551065A40}"/>
          </ac:spMkLst>
        </pc:spChg>
        <pc:spChg chg="mod">
          <ac:chgData name="두현 조" userId="90cd074465fec619" providerId="LiveId" clId="{2C466766-AD79-4941-A073-912586CC25C5}" dt="2024-01-25T15:09:53.632" v="2471"/>
          <ac:spMkLst>
            <pc:docMk/>
            <pc:sldMk cId="3455371867" sldId="437"/>
            <ac:spMk id="8" creationId="{A9C8B610-475D-D391-AC33-CF9F0855DC96}"/>
          </ac:spMkLst>
        </pc:spChg>
        <pc:spChg chg="mod">
          <ac:chgData name="두현 조" userId="90cd074465fec619" providerId="LiveId" clId="{2C466766-AD79-4941-A073-912586CC25C5}" dt="2024-01-25T15:09:56.514" v="2473"/>
          <ac:spMkLst>
            <pc:docMk/>
            <pc:sldMk cId="3455371867" sldId="437"/>
            <ac:spMk id="10" creationId="{3C57ECF9-F3EA-D847-3F0E-773825D1CD3C}"/>
          </ac:spMkLst>
        </pc:spChg>
        <pc:spChg chg="mod">
          <ac:chgData name="두현 조" userId="90cd074465fec619" providerId="LiveId" clId="{2C466766-AD79-4941-A073-912586CC25C5}" dt="2024-01-25T15:10:00.654" v="2476" actId="20577"/>
          <ac:spMkLst>
            <pc:docMk/>
            <pc:sldMk cId="3455371867" sldId="437"/>
            <ac:spMk id="11" creationId="{52BAE627-EADC-5A6F-1793-843552F4917D}"/>
          </ac:spMkLst>
        </pc:spChg>
        <pc:spChg chg="mod">
          <ac:chgData name="두현 조" userId="90cd074465fec619" providerId="LiveId" clId="{2C466766-AD79-4941-A073-912586CC25C5}" dt="2024-01-25T15:17:01.851" v="2928" actId="20577"/>
          <ac:spMkLst>
            <pc:docMk/>
            <pc:sldMk cId="3455371867" sldId="437"/>
            <ac:spMk id="108" creationId="{8FE455D5-A6E9-4A02-A74E-9AC5F2F4A5EF}"/>
          </ac:spMkLst>
        </pc:spChg>
        <pc:grpChg chg="add mod">
          <ac:chgData name="두현 조" userId="90cd074465fec619" providerId="LiveId" clId="{2C466766-AD79-4941-A073-912586CC25C5}" dt="2024-01-25T15:09:55.913" v="2472" actId="1076"/>
          <ac:grpSpMkLst>
            <pc:docMk/>
            <pc:sldMk cId="3455371867" sldId="437"/>
            <ac:grpSpMk id="6" creationId="{18CDAA98-27F7-FDD7-73BA-075029193B53}"/>
          </ac:grpSpMkLst>
        </pc:grpChg>
        <pc:grpChg chg="add mod">
          <ac:chgData name="두현 조" userId="90cd074465fec619" providerId="LiveId" clId="{2C466766-AD79-4941-A073-912586CC25C5}" dt="2024-01-25T15:09:58.777" v="2474" actId="1076"/>
          <ac:grpSpMkLst>
            <pc:docMk/>
            <pc:sldMk cId="3455371867" sldId="437"/>
            <ac:grpSpMk id="9" creationId="{45B769CD-85DE-B522-C93F-24F8AF6D36F6}"/>
          </ac:grpSpMkLst>
        </pc:grpChg>
        <pc:graphicFrameChg chg="mod modGraphic">
          <ac:chgData name="두현 조" userId="90cd074465fec619" providerId="LiveId" clId="{2C466766-AD79-4941-A073-912586CC25C5}" dt="2024-01-25T15:10:50.738" v="2612"/>
          <ac:graphicFrameMkLst>
            <pc:docMk/>
            <pc:sldMk cId="3455371867" sldId="437"/>
            <ac:graphicFrameMk id="58" creationId="{00000000-0000-0000-0000-000000000000}"/>
          </ac:graphicFrameMkLst>
        </pc:graphicFrameChg>
        <pc:picChg chg="add mod modCrop">
          <ac:chgData name="두현 조" userId="90cd074465fec619" providerId="LiveId" clId="{2C466766-AD79-4941-A073-912586CC25C5}" dt="2024-01-25T15:09:45.095" v="2470" actId="1076"/>
          <ac:picMkLst>
            <pc:docMk/>
            <pc:sldMk cId="3455371867" sldId="437"/>
            <ac:picMk id="3" creationId="{77D7FC3D-0DEE-B6FD-C6DD-DA5065FFA3E5}"/>
          </ac:picMkLst>
        </pc:picChg>
        <pc:picChg chg="del">
          <ac:chgData name="두현 조" userId="90cd074465fec619" providerId="LiveId" clId="{2C466766-AD79-4941-A073-912586CC25C5}" dt="2024-01-25T15:08:46.267" v="2456" actId="478"/>
          <ac:picMkLst>
            <pc:docMk/>
            <pc:sldMk cId="3455371867" sldId="437"/>
            <ac:picMk id="5" creationId="{142FE79B-B495-3E3D-8D11-84684C525E26}"/>
          </ac:picMkLst>
        </pc:picChg>
      </pc:sldChg>
      <pc:sldChg chg="addSp delSp modSp add mod">
        <pc:chgData name="두현 조" userId="90cd074465fec619" providerId="LiveId" clId="{2C466766-AD79-4941-A073-912586CC25C5}" dt="2024-01-25T15:17:07.488" v="2930"/>
        <pc:sldMkLst>
          <pc:docMk/>
          <pc:sldMk cId="948409896" sldId="438"/>
        </pc:sldMkLst>
        <pc:spChg chg="add mod">
          <ac:chgData name="두현 조" userId="90cd074465fec619" providerId="LiveId" clId="{2C466766-AD79-4941-A073-912586CC25C5}" dt="2024-01-25T15:17:07.488" v="2930"/>
          <ac:spMkLst>
            <pc:docMk/>
            <pc:sldMk cId="948409896" sldId="438"/>
            <ac:spMk id="2" creationId="{595AC349-F8D2-E7EF-30E8-9DBC955289CA}"/>
          </ac:spMkLst>
        </pc:spChg>
        <pc:spChg chg="add del mod">
          <ac:chgData name="두현 조" userId="90cd074465fec619" providerId="LiveId" clId="{2C466766-AD79-4941-A073-912586CC25C5}" dt="2024-01-25T15:12:59.824" v="2769" actId="20577"/>
          <ac:spMkLst>
            <pc:docMk/>
            <pc:sldMk cId="948409896" sldId="438"/>
            <ac:spMk id="5" creationId="{541D190C-4CB9-6323-0720-EA0E88CDFC47}"/>
          </ac:spMkLst>
        </pc:spChg>
        <pc:spChg chg="del">
          <ac:chgData name="두현 조" userId="90cd074465fec619" providerId="LiveId" clId="{2C466766-AD79-4941-A073-912586CC25C5}" dt="2024-01-25T15:17:07.218" v="2929" actId="478"/>
          <ac:spMkLst>
            <pc:docMk/>
            <pc:sldMk cId="948409896" sldId="438"/>
            <ac:spMk id="108" creationId="{8FE455D5-A6E9-4A02-A74E-9AC5F2F4A5EF}"/>
          </ac:spMkLst>
        </pc:spChg>
        <pc:grpChg chg="del">
          <ac:chgData name="두현 조" userId="90cd074465fec619" providerId="LiveId" clId="{2C466766-AD79-4941-A073-912586CC25C5}" dt="2024-01-25T15:11:29.471" v="2619" actId="478"/>
          <ac:grpSpMkLst>
            <pc:docMk/>
            <pc:sldMk cId="948409896" sldId="438"/>
            <ac:grpSpMk id="6" creationId="{18CDAA98-27F7-FDD7-73BA-075029193B53}"/>
          </ac:grpSpMkLst>
        </pc:grpChg>
        <pc:grpChg chg="del">
          <ac:chgData name="두현 조" userId="90cd074465fec619" providerId="LiveId" clId="{2C466766-AD79-4941-A073-912586CC25C5}" dt="2024-01-25T15:11:30.181" v="2620" actId="478"/>
          <ac:grpSpMkLst>
            <pc:docMk/>
            <pc:sldMk cId="948409896" sldId="438"/>
            <ac:grpSpMk id="9" creationId="{45B769CD-85DE-B522-C93F-24F8AF6D36F6}"/>
          </ac:grpSpMkLst>
        </pc:grpChg>
        <pc:graphicFrameChg chg="modGraphic">
          <ac:chgData name="두현 조" userId="90cd074465fec619" providerId="LiveId" clId="{2C466766-AD79-4941-A073-912586CC25C5}" dt="2024-01-25T15:11:48.726" v="2626" actId="20577"/>
          <ac:graphicFrameMkLst>
            <pc:docMk/>
            <pc:sldMk cId="948409896" sldId="438"/>
            <ac:graphicFrameMk id="58" creationId="{00000000-0000-0000-0000-000000000000}"/>
          </ac:graphicFrameMkLst>
        </pc:graphicFrameChg>
        <pc:picChg chg="del">
          <ac:chgData name="두현 조" userId="90cd074465fec619" providerId="LiveId" clId="{2C466766-AD79-4941-A073-912586CC25C5}" dt="2024-01-25T15:11:27.966" v="2617" actId="478"/>
          <ac:picMkLst>
            <pc:docMk/>
            <pc:sldMk cId="948409896" sldId="438"/>
            <ac:picMk id="3" creationId="{77D7FC3D-0DEE-B6FD-C6DD-DA5065FFA3E5}"/>
          </ac:picMkLst>
        </pc:picChg>
        <pc:picChg chg="add mod">
          <ac:chgData name="두현 조" userId="90cd074465fec619" providerId="LiveId" clId="{2C466766-AD79-4941-A073-912586CC25C5}" dt="2024-01-25T15:13:35.696" v="2775" actId="14100"/>
          <ac:picMkLst>
            <pc:docMk/>
            <pc:sldMk cId="948409896" sldId="438"/>
            <ac:picMk id="4" creationId="{BC143020-DE6B-CE51-5F98-85753336831B}"/>
          </ac:picMkLst>
        </pc:picChg>
      </pc:sldChg>
      <pc:sldChg chg="addSp delSp modSp add mod">
        <pc:chgData name="두현 조" userId="90cd074465fec619" providerId="LiveId" clId="{2C466766-AD79-4941-A073-912586CC25C5}" dt="2024-01-25T15:17:10.826" v="2932"/>
        <pc:sldMkLst>
          <pc:docMk/>
          <pc:sldMk cId="3495627035" sldId="439"/>
        </pc:sldMkLst>
        <pc:spChg chg="add mod">
          <ac:chgData name="두현 조" userId="90cd074465fec619" providerId="LiveId" clId="{2C466766-AD79-4941-A073-912586CC25C5}" dt="2024-01-25T15:17:10.826" v="2932"/>
          <ac:spMkLst>
            <pc:docMk/>
            <pc:sldMk cId="3495627035" sldId="439"/>
            <ac:spMk id="2" creationId="{FA0B9BC3-F292-CC54-11DB-715F2E53B67B}"/>
          </ac:spMkLst>
        </pc:spChg>
        <pc:spChg chg="mod">
          <ac:chgData name="두현 조" userId="90cd074465fec619" providerId="LiveId" clId="{2C466766-AD79-4941-A073-912586CC25C5}" dt="2024-01-25T15:12:49.986" v="2739"/>
          <ac:spMkLst>
            <pc:docMk/>
            <pc:sldMk cId="3495627035" sldId="439"/>
            <ac:spMk id="5" creationId="{541D190C-4CB9-6323-0720-EA0E88CDFC47}"/>
          </ac:spMkLst>
        </pc:spChg>
        <pc:spChg chg="add mod">
          <ac:chgData name="두현 조" userId="90cd074465fec619" providerId="LiveId" clId="{2C466766-AD79-4941-A073-912586CC25C5}" dt="2024-01-25T15:13:14.272" v="2773" actId="1076"/>
          <ac:spMkLst>
            <pc:docMk/>
            <pc:sldMk cId="3495627035" sldId="439"/>
            <ac:spMk id="6" creationId="{89BBD70F-72AE-5309-0AA8-B21D3F3C5A8F}"/>
          </ac:spMkLst>
        </pc:spChg>
        <pc:spChg chg="del">
          <ac:chgData name="두현 조" userId="90cd074465fec619" providerId="LiveId" clId="{2C466766-AD79-4941-A073-912586CC25C5}" dt="2024-01-25T15:17:10.547" v="2931" actId="478"/>
          <ac:spMkLst>
            <pc:docMk/>
            <pc:sldMk cId="3495627035" sldId="439"/>
            <ac:spMk id="108" creationId="{8FE455D5-A6E9-4A02-A74E-9AC5F2F4A5EF}"/>
          </ac:spMkLst>
        </pc:spChg>
        <pc:picChg chg="add mod">
          <ac:chgData name="두현 조" userId="90cd074465fec619" providerId="LiveId" clId="{2C466766-AD79-4941-A073-912586CC25C5}" dt="2024-01-25T15:13:40.664" v="2776" actId="208"/>
          <ac:picMkLst>
            <pc:docMk/>
            <pc:sldMk cId="3495627035" sldId="439"/>
            <ac:picMk id="3" creationId="{7B251077-9669-EE97-CA4F-CF4E5484A766}"/>
          </ac:picMkLst>
        </pc:picChg>
        <pc:picChg chg="del">
          <ac:chgData name="두현 조" userId="90cd074465fec619" providerId="LiveId" clId="{2C466766-AD79-4941-A073-912586CC25C5}" dt="2024-01-25T15:12:29.450" v="2693" actId="478"/>
          <ac:picMkLst>
            <pc:docMk/>
            <pc:sldMk cId="3495627035" sldId="439"/>
            <ac:picMk id="4" creationId="{BC143020-DE6B-CE51-5F98-85753336831B}"/>
          </ac:picMkLst>
        </pc:picChg>
      </pc:sldChg>
      <pc:sldChg chg="addSp delSp modSp add mod">
        <pc:chgData name="두현 조" userId="90cd074465fec619" providerId="LiveId" clId="{2C466766-AD79-4941-A073-912586CC25C5}" dt="2024-01-25T15:17:13.936" v="2934"/>
        <pc:sldMkLst>
          <pc:docMk/>
          <pc:sldMk cId="3881738649" sldId="440"/>
        </pc:sldMkLst>
        <pc:spChg chg="add mod">
          <ac:chgData name="두현 조" userId="90cd074465fec619" providerId="LiveId" clId="{2C466766-AD79-4941-A073-912586CC25C5}" dt="2024-01-25T15:17:13.936" v="2934"/>
          <ac:spMkLst>
            <pc:docMk/>
            <pc:sldMk cId="3881738649" sldId="440"/>
            <ac:spMk id="2" creationId="{7CD973B6-4F75-74F4-9EC4-6A674E14759A}"/>
          </ac:spMkLst>
        </pc:spChg>
        <pc:spChg chg="mod">
          <ac:chgData name="두현 조" userId="90cd074465fec619" providerId="LiveId" clId="{2C466766-AD79-4941-A073-912586CC25C5}" dt="2024-01-25T15:14:24.201" v="2878" actId="14100"/>
          <ac:spMkLst>
            <pc:docMk/>
            <pc:sldMk cId="3881738649" sldId="440"/>
            <ac:spMk id="5" creationId="{541D190C-4CB9-6323-0720-EA0E88CDFC47}"/>
          </ac:spMkLst>
        </pc:spChg>
        <pc:spChg chg="del">
          <ac:chgData name="두현 조" userId="90cd074465fec619" providerId="LiveId" clId="{2C466766-AD79-4941-A073-912586CC25C5}" dt="2024-01-25T15:17:13.705" v="2933" actId="478"/>
          <ac:spMkLst>
            <pc:docMk/>
            <pc:sldMk cId="3881738649" sldId="440"/>
            <ac:spMk id="108" creationId="{8FE455D5-A6E9-4A02-A74E-9AC5F2F4A5EF}"/>
          </ac:spMkLst>
        </pc:spChg>
        <pc:picChg chg="del">
          <ac:chgData name="두현 조" userId="90cd074465fec619" providerId="LiveId" clId="{2C466766-AD79-4941-A073-912586CC25C5}" dt="2024-01-25T15:13:45.957" v="2778" actId="478"/>
          <ac:picMkLst>
            <pc:docMk/>
            <pc:sldMk cId="3881738649" sldId="440"/>
            <ac:picMk id="3" creationId="{7B251077-9669-EE97-CA4F-CF4E5484A766}"/>
          </ac:picMkLst>
        </pc:picChg>
        <pc:picChg chg="add mod">
          <ac:chgData name="두현 조" userId="90cd074465fec619" providerId="LiveId" clId="{2C466766-AD79-4941-A073-912586CC25C5}" dt="2024-01-25T15:13:57.320" v="2784" actId="14100"/>
          <ac:picMkLst>
            <pc:docMk/>
            <pc:sldMk cId="3881738649" sldId="440"/>
            <ac:picMk id="4" creationId="{211A4F52-91D2-E3F8-F14F-1CC8E59FDDD3}"/>
          </ac:picMkLst>
        </pc:picChg>
      </pc:sldChg>
      <pc:sldChg chg="addSp delSp modSp add mod">
        <pc:chgData name="두현 조" userId="90cd074465fec619" providerId="LiveId" clId="{2C466766-AD79-4941-A073-912586CC25C5}" dt="2024-01-25T15:15:11.823" v="2918" actId="1076"/>
        <pc:sldMkLst>
          <pc:docMk/>
          <pc:sldMk cId="2400508814" sldId="441"/>
        </pc:sldMkLst>
        <pc:spChg chg="add mod">
          <ac:chgData name="두현 조" userId="90cd074465fec619" providerId="LiveId" clId="{2C466766-AD79-4941-A073-912586CC25C5}" dt="2024-01-25T15:15:11.823" v="2918" actId="1076"/>
          <ac:spMkLst>
            <pc:docMk/>
            <pc:sldMk cId="2400508814" sldId="441"/>
            <ac:spMk id="2" creationId="{A8612B34-1E76-5730-0643-964F7703B1CE}"/>
          </ac:spMkLst>
        </pc:spChg>
        <pc:spChg chg="del">
          <ac:chgData name="두현 조" userId="90cd074465fec619" providerId="LiveId" clId="{2C466766-AD79-4941-A073-912586CC25C5}" dt="2024-01-25T15:14:35.701" v="2882" actId="478"/>
          <ac:spMkLst>
            <pc:docMk/>
            <pc:sldMk cId="2400508814" sldId="441"/>
            <ac:spMk id="5" creationId="{541D190C-4CB9-6323-0720-EA0E88CDFC47}"/>
          </ac:spMkLst>
        </pc:spChg>
        <pc:spChg chg="del">
          <ac:chgData name="두현 조" userId="90cd074465fec619" providerId="LiveId" clId="{2C466766-AD79-4941-A073-912586CC25C5}" dt="2024-01-25T15:14:40.201" v="2885" actId="478"/>
          <ac:spMkLst>
            <pc:docMk/>
            <pc:sldMk cId="2400508814" sldId="441"/>
            <ac:spMk id="6" creationId="{89BBD70F-72AE-5309-0AA8-B21D3F3C5A8F}"/>
          </ac:spMkLst>
        </pc:spChg>
        <pc:spChg chg="del">
          <ac:chgData name="두현 조" userId="90cd074465fec619" providerId="LiveId" clId="{2C466766-AD79-4941-A073-912586CC25C5}" dt="2024-01-25T15:14:36.980" v="2883" actId="478"/>
          <ac:spMkLst>
            <pc:docMk/>
            <pc:sldMk cId="2400508814" sldId="441"/>
            <ac:spMk id="45" creationId="{4D66F489-279D-4000-BC3F-B3A7C546EF20}"/>
          </ac:spMkLst>
        </pc:spChg>
        <pc:spChg chg="del">
          <ac:chgData name="두현 조" userId="90cd074465fec619" providerId="LiveId" clId="{2C466766-AD79-4941-A073-912586CC25C5}" dt="2024-01-25T15:14:36.980" v="2883" actId="478"/>
          <ac:spMkLst>
            <pc:docMk/>
            <pc:sldMk cId="2400508814" sldId="441"/>
            <ac:spMk id="107" creationId="{1771AE34-32B3-4928-81B3-B37FCA5AC037}"/>
          </ac:spMkLst>
        </pc:spChg>
        <pc:spChg chg="del">
          <ac:chgData name="두현 조" userId="90cd074465fec619" providerId="LiveId" clId="{2C466766-AD79-4941-A073-912586CC25C5}" dt="2024-01-25T15:14:38.214" v="2884" actId="478"/>
          <ac:spMkLst>
            <pc:docMk/>
            <pc:sldMk cId="2400508814" sldId="441"/>
            <ac:spMk id="108" creationId="{8FE455D5-A6E9-4A02-A74E-9AC5F2F4A5EF}"/>
          </ac:spMkLst>
        </pc:spChg>
        <pc:graphicFrameChg chg="del">
          <ac:chgData name="두현 조" userId="90cd074465fec619" providerId="LiveId" clId="{2C466766-AD79-4941-A073-912586CC25C5}" dt="2024-01-25T15:14:41.117" v="2886" actId="478"/>
          <ac:graphicFrameMkLst>
            <pc:docMk/>
            <pc:sldMk cId="2400508814" sldId="441"/>
            <ac:graphicFrameMk id="58" creationId="{00000000-0000-0000-0000-000000000000}"/>
          </ac:graphicFrameMkLst>
        </pc:graphicFrameChg>
        <pc:picChg chg="del mod">
          <ac:chgData name="두현 조" userId="90cd074465fec619" providerId="LiveId" clId="{2C466766-AD79-4941-A073-912586CC25C5}" dt="2024-01-25T15:14:34.585" v="2881" actId="478"/>
          <ac:picMkLst>
            <pc:docMk/>
            <pc:sldMk cId="2400508814" sldId="441"/>
            <ac:picMk id="4" creationId="{211A4F52-91D2-E3F8-F14F-1CC8E59FDDD3}"/>
          </ac:picMkLst>
        </pc:picChg>
      </pc:sldChg>
      <pc:sldChg chg="addSp delSp modSp add mod">
        <pc:chgData name="두현 조" userId="90cd074465fec619" providerId="LiveId" clId="{2C466766-AD79-4941-A073-912586CC25C5}" dt="2024-01-25T15:30:24.084" v="3083" actId="20577"/>
        <pc:sldMkLst>
          <pc:docMk/>
          <pc:sldMk cId="88723084" sldId="442"/>
        </pc:sldMkLst>
        <pc:spChg chg="mod">
          <ac:chgData name="두현 조" userId="90cd074465fec619" providerId="LiveId" clId="{2C466766-AD79-4941-A073-912586CC25C5}" dt="2024-01-25T15:30:24.084" v="3083" actId="20577"/>
          <ac:spMkLst>
            <pc:docMk/>
            <pc:sldMk cId="88723084" sldId="442"/>
            <ac:spMk id="2" creationId="{1ADF9C53-D8E5-AE7F-7F7E-21C8001CDD59}"/>
          </ac:spMkLst>
        </pc:spChg>
        <pc:graphicFrameChg chg="del">
          <ac:chgData name="두현 조" userId="90cd074465fec619" providerId="LiveId" clId="{2C466766-AD79-4941-A073-912586CC25C5}" dt="2024-01-25T15:29:17.286" v="3063" actId="478"/>
          <ac:graphicFrameMkLst>
            <pc:docMk/>
            <pc:sldMk cId="88723084" sldId="442"/>
            <ac:graphicFrameMk id="10" creationId="{B56E816E-84AA-4414-80AD-9092A30C8455}"/>
          </ac:graphicFrameMkLst>
        </pc:graphicFrameChg>
        <pc:picChg chg="add del mod">
          <ac:chgData name="두현 조" userId="90cd074465fec619" providerId="LiveId" clId="{2C466766-AD79-4941-A073-912586CC25C5}" dt="2024-01-25T15:29:25.124" v="3065" actId="478"/>
          <ac:picMkLst>
            <pc:docMk/>
            <pc:sldMk cId="88723084" sldId="442"/>
            <ac:picMk id="5" creationId="{51174FBB-643A-93F2-4384-EAC7C18B6E34}"/>
          </ac:picMkLst>
        </pc:picChg>
        <pc:picChg chg="add mod">
          <ac:chgData name="두현 조" userId="90cd074465fec619" providerId="LiveId" clId="{2C466766-AD79-4941-A073-912586CC25C5}" dt="2024-01-25T15:30:05.153" v="3073" actId="14100"/>
          <ac:picMkLst>
            <pc:docMk/>
            <pc:sldMk cId="88723084" sldId="442"/>
            <ac:picMk id="7" creationId="{CDA9A82E-3A2A-440C-0282-3B7DE2DC2CB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972AA-FE3A-41E8-94D7-0A348C1614D1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63632-7804-4AD9-A8DE-B9F046569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88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5E66B-2806-4CC0-B543-C1F698B8CB0C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739775"/>
            <a:ext cx="5919787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6DB6A-589F-43F9-84B6-ACD2F062F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548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6DB6A-589F-43F9-84B6-ACD2F062FAB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26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6DB6A-589F-43F9-84B6-ACD2F062FAB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00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6DB6A-589F-43F9-84B6-ACD2F062FAB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457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6DB6A-589F-43F9-84B6-ACD2F062FAB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0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4825"/>
            <a:ext cx="7772400" cy="12255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077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960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776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625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90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49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525"/>
            <a:ext cx="4040188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925"/>
            <a:ext cx="4040188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279525"/>
            <a:ext cx="4041775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812925"/>
            <a:ext cx="4041775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51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66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801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013"/>
            <a:ext cx="5111750" cy="48783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195388"/>
            <a:ext cx="3008313" cy="39100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99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30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1175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3575"/>
            <a:ext cx="5486400" cy="6699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162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6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77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346153"/>
              </p:ext>
            </p:extLst>
          </p:nvPr>
        </p:nvGraphicFramePr>
        <p:xfrm>
          <a:off x="683569" y="985292"/>
          <a:ext cx="7776864" cy="1674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6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477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423517"/>
              </p:ext>
            </p:extLst>
          </p:nvPr>
        </p:nvGraphicFramePr>
        <p:xfrm>
          <a:off x="3185639" y="3433564"/>
          <a:ext cx="2819849" cy="1196975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5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1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조두현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확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작성자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검수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최종 </a:t>
                      </a:r>
                      <a:r>
                        <a:rPr kumimoji="1" lang="ko-KR" altLang="en-US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승인자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1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OOO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OOO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OOOO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제목 3"/>
          <p:cNvSpPr txBox="1">
            <a:spLocks/>
          </p:cNvSpPr>
          <p:nvPr/>
        </p:nvSpPr>
        <p:spPr>
          <a:xfrm>
            <a:off x="179513" y="1294731"/>
            <a:ext cx="8784975" cy="4874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언어의예술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기획서</a:t>
            </a: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179512" y="1977399"/>
            <a:ext cx="8784975" cy="4874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050" smtClean="0">
                <a:solidFill>
                  <a:schemeClr val="bg1"/>
                </a:solidFill>
                <a:latin typeface="+mn-ea"/>
                <a:ea typeface="+mn-ea"/>
              </a:rPr>
              <a:t>2024-02-07</a:t>
            </a:r>
            <a:endParaRPr lang="en-US" altLang="ko-KR" sz="105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제목 3"/>
          <p:cNvSpPr txBox="1">
            <a:spLocks/>
          </p:cNvSpPr>
          <p:nvPr/>
        </p:nvSpPr>
        <p:spPr>
          <a:xfrm>
            <a:off x="611559" y="2641476"/>
            <a:ext cx="7920881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Ver. 1.0</a:t>
            </a:r>
            <a:endParaRPr lang="ko-KR" altLang="en-US" sz="9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2746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6C4B60-D98B-2148-A072-73D69946A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95" y="830996"/>
            <a:ext cx="2281291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8C79F0D8-7CAD-4630-BF9F-D0328D0BCC1E}"/>
              </a:ext>
            </a:extLst>
          </p:cNvPr>
          <p:cNvGrpSpPr/>
          <p:nvPr/>
        </p:nvGrpSpPr>
        <p:grpSpPr>
          <a:xfrm>
            <a:off x="2460394" y="1454138"/>
            <a:ext cx="388720" cy="200055"/>
            <a:chOff x="4727047" y="5307508"/>
            <a:chExt cx="388720" cy="20005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56DA23E-0395-4F06-B0C5-6660D48D594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FAF57EDB-7B1D-4552-9AD1-1FDB105962A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AC48BEF-E8F2-4A78-A767-BCEF95BCE393}"/>
              </a:ext>
            </a:extLst>
          </p:cNvPr>
          <p:cNvGrpSpPr/>
          <p:nvPr/>
        </p:nvGrpSpPr>
        <p:grpSpPr>
          <a:xfrm>
            <a:off x="2849114" y="2050327"/>
            <a:ext cx="388720" cy="200055"/>
            <a:chOff x="4727047" y="5307508"/>
            <a:chExt cx="388720" cy="200055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4F620F9C-5706-46BC-9266-5F5917766FB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0" name="TextBox 27">
              <a:extLst>
                <a:ext uri="{FF2B5EF4-FFF2-40B4-BE49-F238E27FC236}">
                  <a16:creationId xmlns:a16="http://schemas.microsoft.com/office/drawing/2014/main" id="{81BA31C5-E6A1-490F-8175-4A37F199540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877359"/>
              </p:ext>
            </p:extLst>
          </p:nvPr>
        </p:nvGraphicFramePr>
        <p:xfrm>
          <a:off x="6979021" y="0"/>
          <a:ext cx="2164979" cy="336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메인페이지로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 이동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보이기토글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type password -&gt; text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 진행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아이디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비밀번호 찾기 페이지 이동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SNS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로그인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대기중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모바일웹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2A60226-DA3E-3706-AE0D-B24B0E7DEF7C}"/>
              </a:ext>
            </a:extLst>
          </p:cNvPr>
          <p:cNvGrpSpPr/>
          <p:nvPr/>
        </p:nvGrpSpPr>
        <p:grpSpPr>
          <a:xfrm>
            <a:off x="1187624" y="2353444"/>
            <a:ext cx="388720" cy="200055"/>
            <a:chOff x="4727047" y="5307508"/>
            <a:chExt cx="388720" cy="20005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DC5D8D8-CDD2-0E3D-5E2C-C79821B13E4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3EDA9C61-D7D2-FA2E-1FD7-8EC53E8233B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34B47D-6DF6-F983-1679-21127600FA25}"/>
              </a:ext>
            </a:extLst>
          </p:cNvPr>
          <p:cNvGrpSpPr/>
          <p:nvPr/>
        </p:nvGrpSpPr>
        <p:grpSpPr>
          <a:xfrm>
            <a:off x="1706585" y="2773758"/>
            <a:ext cx="388720" cy="200055"/>
            <a:chOff x="4727047" y="5307508"/>
            <a:chExt cx="388720" cy="20005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DE89EC4-FBC5-A63C-667C-93BA4252A02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27">
              <a:extLst>
                <a:ext uri="{FF2B5EF4-FFF2-40B4-BE49-F238E27FC236}">
                  <a16:creationId xmlns:a16="http://schemas.microsoft.com/office/drawing/2014/main" id="{FE988208-8684-B07C-4E77-A72629E202C5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2DA6D1-8AD6-8428-7030-CE7952DD206E}"/>
              </a:ext>
            </a:extLst>
          </p:cNvPr>
          <p:cNvGrpSpPr/>
          <p:nvPr/>
        </p:nvGrpSpPr>
        <p:grpSpPr>
          <a:xfrm>
            <a:off x="1189929" y="3114100"/>
            <a:ext cx="388720" cy="200055"/>
            <a:chOff x="4727047" y="5307508"/>
            <a:chExt cx="388720" cy="20005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BC3EC88-57D8-627D-B6D1-287710A0E5F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TextBox 27">
              <a:extLst>
                <a:ext uri="{FF2B5EF4-FFF2-40B4-BE49-F238E27FC236}">
                  <a16:creationId xmlns:a16="http://schemas.microsoft.com/office/drawing/2014/main" id="{2AF4E011-A392-1198-844E-AFBFE3DB13A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3152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6C4B60-D98B-2148-A072-73D69946A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95" y="830996"/>
            <a:ext cx="2281291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8C79F0D8-7CAD-4630-BF9F-D0328D0BCC1E}"/>
              </a:ext>
            </a:extLst>
          </p:cNvPr>
          <p:cNvGrpSpPr/>
          <p:nvPr/>
        </p:nvGrpSpPr>
        <p:grpSpPr>
          <a:xfrm>
            <a:off x="2460394" y="1454138"/>
            <a:ext cx="388720" cy="200055"/>
            <a:chOff x="4727047" y="5307508"/>
            <a:chExt cx="388720" cy="20005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56DA23E-0395-4F06-B0C5-6660D48D594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FAF57EDB-7B1D-4552-9AD1-1FDB105962A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AC48BEF-E8F2-4A78-A767-BCEF95BCE393}"/>
              </a:ext>
            </a:extLst>
          </p:cNvPr>
          <p:cNvGrpSpPr/>
          <p:nvPr/>
        </p:nvGrpSpPr>
        <p:grpSpPr>
          <a:xfrm>
            <a:off x="2849114" y="2050327"/>
            <a:ext cx="388720" cy="200055"/>
            <a:chOff x="4727047" y="5307508"/>
            <a:chExt cx="388720" cy="200055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4F620F9C-5706-46BC-9266-5F5917766FB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0" name="TextBox 27">
              <a:extLst>
                <a:ext uri="{FF2B5EF4-FFF2-40B4-BE49-F238E27FC236}">
                  <a16:creationId xmlns:a16="http://schemas.microsoft.com/office/drawing/2014/main" id="{81BA31C5-E6A1-490F-8175-4A37F199540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508195"/>
              </p:ext>
            </p:extLst>
          </p:nvPr>
        </p:nvGraphicFramePr>
        <p:xfrm>
          <a:off x="6979021" y="0"/>
          <a:ext cx="2164979" cy="336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메인페이지로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 이동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보이기토글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type password -&gt; text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 진행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아이디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비밀번호 찾기 페이지 이동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SNS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로그인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대기중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모바일웹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2A60226-DA3E-3706-AE0D-B24B0E7DEF7C}"/>
              </a:ext>
            </a:extLst>
          </p:cNvPr>
          <p:cNvGrpSpPr/>
          <p:nvPr/>
        </p:nvGrpSpPr>
        <p:grpSpPr>
          <a:xfrm>
            <a:off x="1187624" y="2353444"/>
            <a:ext cx="388720" cy="200055"/>
            <a:chOff x="4727047" y="5307508"/>
            <a:chExt cx="388720" cy="20005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DC5D8D8-CDD2-0E3D-5E2C-C79821B13E4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3EDA9C61-D7D2-FA2E-1FD7-8EC53E8233B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34B47D-6DF6-F983-1679-21127600FA25}"/>
              </a:ext>
            </a:extLst>
          </p:cNvPr>
          <p:cNvGrpSpPr/>
          <p:nvPr/>
        </p:nvGrpSpPr>
        <p:grpSpPr>
          <a:xfrm>
            <a:off x="1706585" y="2773758"/>
            <a:ext cx="388720" cy="200055"/>
            <a:chOff x="4727047" y="5307508"/>
            <a:chExt cx="388720" cy="20005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DE89EC4-FBC5-A63C-667C-93BA4252A02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27">
              <a:extLst>
                <a:ext uri="{FF2B5EF4-FFF2-40B4-BE49-F238E27FC236}">
                  <a16:creationId xmlns:a16="http://schemas.microsoft.com/office/drawing/2014/main" id="{FE988208-8684-B07C-4E77-A72629E202C5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2DA6D1-8AD6-8428-7030-CE7952DD206E}"/>
              </a:ext>
            </a:extLst>
          </p:cNvPr>
          <p:cNvGrpSpPr/>
          <p:nvPr/>
        </p:nvGrpSpPr>
        <p:grpSpPr>
          <a:xfrm>
            <a:off x="1189929" y="3114100"/>
            <a:ext cx="388720" cy="200055"/>
            <a:chOff x="4727047" y="5307508"/>
            <a:chExt cx="388720" cy="20005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BC3EC88-57D8-627D-B6D1-287710A0E5F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TextBox 27">
              <a:extLst>
                <a:ext uri="{FF2B5EF4-FFF2-40B4-BE49-F238E27FC236}">
                  <a16:creationId xmlns:a16="http://schemas.microsoft.com/office/drawing/2014/main" id="{2AF4E011-A392-1198-844E-AFBFE3DB13A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</a:p>
          </p:txBody>
        </p:sp>
      </p:grp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06D15C3-1C80-698D-D1E2-7573FFBE982C}"/>
              </a:ext>
            </a:extLst>
          </p:cNvPr>
          <p:cNvCxnSpPr>
            <a:cxnSpLocks/>
          </p:cNvCxnSpPr>
          <p:nvPr/>
        </p:nvCxnSpPr>
        <p:spPr>
          <a:xfrm>
            <a:off x="3491880" y="2804876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6D2A73B9-57A3-CB23-AFD3-7C77661E7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554" y="830996"/>
            <a:ext cx="2341701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5918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6C4B60-D98B-2148-A072-73D69946A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95" y="830996"/>
            <a:ext cx="2281291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8C79F0D8-7CAD-4630-BF9F-D0328D0BCC1E}"/>
              </a:ext>
            </a:extLst>
          </p:cNvPr>
          <p:cNvGrpSpPr/>
          <p:nvPr/>
        </p:nvGrpSpPr>
        <p:grpSpPr>
          <a:xfrm>
            <a:off x="2460394" y="1454138"/>
            <a:ext cx="388720" cy="200055"/>
            <a:chOff x="4727047" y="5307508"/>
            <a:chExt cx="388720" cy="20005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56DA23E-0395-4F06-B0C5-6660D48D594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FAF57EDB-7B1D-4552-9AD1-1FDB105962A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AC48BEF-E8F2-4A78-A767-BCEF95BCE393}"/>
              </a:ext>
            </a:extLst>
          </p:cNvPr>
          <p:cNvGrpSpPr/>
          <p:nvPr/>
        </p:nvGrpSpPr>
        <p:grpSpPr>
          <a:xfrm>
            <a:off x="2849114" y="2050327"/>
            <a:ext cx="388720" cy="200055"/>
            <a:chOff x="4727047" y="5307508"/>
            <a:chExt cx="388720" cy="200055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4F620F9C-5706-46BC-9266-5F5917766FB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0" name="TextBox 27">
              <a:extLst>
                <a:ext uri="{FF2B5EF4-FFF2-40B4-BE49-F238E27FC236}">
                  <a16:creationId xmlns:a16="http://schemas.microsoft.com/office/drawing/2014/main" id="{81BA31C5-E6A1-490F-8175-4A37F199540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8" name="표 57"/>
          <p:cNvGraphicFramePr>
            <a:graphicFrameLocks noGrp="1"/>
          </p:cNvGraphicFramePr>
          <p:nvPr/>
        </p:nvGraphicFramePr>
        <p:xfrm>
          <a:off x="6979021" y="0"/>
          <a:ext cx="2164979" cy="336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메인페이지로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 이동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보이기토글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type password -&gt; text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 진행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아이디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비밀번호 찾기 페이지 이동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SNS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로그인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대기중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모바일웹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2A60226-DA3E-3706-AE0D-B24B0E7DEF7C}"/>
              </a:ext>
            </a:extLst>
          </p:cNvPr>
          <p:cNvGrpSpPr/>
          <p:nvPr/>
        </p:nvGrpSpPr>
        <p:grpSpPr>
          <a:xfrm>
            <a:off x="1187624" y="2353444"/>
            <a:ext cx="388720" cy="200055"/>
            <a:chOff x="4727047" y="5307508"/>
            <a:chExt cx="388720" cy="20005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DC5D8D8-CDD2-0E3D-5E2C-C79821B13E4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3EDA9C61-D7D2-FA2E-1FD7-8EC53E8233B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34B47D-6DF6-F983-1679-21127600FA25}"/>
              </a:ext>
            </a:extLst>
          </p:cNvPr>
          <p:cNvGrpSpPr/>
          <p:nvPr/>
        </p:nvGrpSpPr>
        <p:grpSpPr>
          <a:xfrm>
            <a:off x="1706585" y="2773758"/>
            <a:ext cx="388720" cy="200055"/>
            <a:chOff x="4727047" y="5307508"/>
            <a:chExt cx="388720" cy="20005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DE89EC4-FBC5-A63C-667C-93BA4252A02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27">
              <a:extLst>
                <a:ext uri="{FF2B5EF4-FFF2-40B4-BE49-F238E27FC236}">
                  <a16:creationId xmlns:a16="http://schemas.microsoft.com/office/drawing/2014/main" id="{FE988208-8684-B07C-4E77-A72629E202C5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2DA6D1-8AD6-8428-7030-CE7952DD206E}"/>
              </a:ext>
            </a:extLst>
          </p:cNvPr>
          <p:cNvGrpSpPr/>
          <p:nvPr/>
        </p:nvGrpSpPr>
        <p:grpSpPr>
          <a:xfrm>
            <a:off x="1189929" y="3114100"/>
            <a:ext cx="388720" cy="200055"/>
            <a:chOff x="4727047" y="5307508"/>
            <a:chExt cx="388720" cy="20005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BC3EC88-57D8-627D-B6D1-287710A0E5F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TextBox 27">
              <a:extLst>
                <a:ext uri="{FF2B5EF4-FFF2-40B4-BE49-F238E27FC236}">
                  <a16:creationId xmlns:a16="http://schemas.microsoft.com/office/drawing/2014/main" id="{2AF4E011-A392-1198-844E-AFBFE3DB13A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</a:p>
          </p:txBody>
        </p:sp>
      </p:grp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06D15C3-1C80-698D-D1E2-7573FFBE982C}"/>
              </a:ext>
            </a:extLst>
          </p:cNvPr>
          <p:cNvCxnSpPr>
            <a:cxnSpLocks/>
          </p:cNvCxnSpPr>
          <p:nvPr/>
        </p:nvCxnSpPr>
        <p:spPr>
          <a:xfrm>
            <a:off x="3491880" y="2804876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843EA06-239B-4E67-9B5B-3298E2CED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491" y="830996"/>
            <a:ext cx="2341701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2490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39E293-251B-023B-4F1D-65EB482D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837183"/>
            <a:ext cx="2281291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8C79F0D8-7CAD-4630-BF9F-D0328D0BCC1E}"/>
              </a:ext>
            </a:extLst>
          </p:cNvPr>
          <p:cNvGrpSpPr/>
          <p:nvPr/>
        </p:nvGrpSpPr>
        <p:grpSpPr>
          <a:xfrm>
            <a:off x="1156792" y="1879015"/>
            <a:ext cx="388720" cy="200055"/>
            <a:chOff x="4727047" y="5307508"/>
            <a:chExt cx="388720" cy="20005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56DA23E-0395-4F06-B0C5-6660D48D594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FAF57EDB-7B1D-4552-9AD1-1FDB105962A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AC48BEF-E8F2-4A78-A767-BCEF95BCE393}"/>
              </a:ext>
            </a:extLst>
          </p:cNvPr>
          <p:cNvGrpSpPr/>
          <p:nvPr/>
        </p:nvGrpSpPr>
        <p:grpSpPr>
          <a:xfrm>
            <a:off x="2771800" y="2704848"/>
            <a:ext cx="388720" cy="200055"/>
            <a:chOff x="4727047" y="5307508"/>
            <a:chExt cx="388720" cy="200055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4F620F9C-5706-46BC-9266-5F5917766FB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0" name="TextBox 27">
              <a:extLst>
                <a:ext uri="{FF2B5EF4-FFF2-40B4-BE49-F238E27FC236}">
                  <a16:creationId xmlns:a16="http://schemas.microsoft.com/office/drawing/2014/main" id="{81BA31C5-E6A1-490F-8175-4A37F199540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20923"/>
              </p:ext>
            </p:extLst>
          </p:nvPr>
        </p:nvGraphicFramePr>
        <p:xfrm>
          <a:off x="6979021" y="0"/>
          <a:ext cx="2164979" cy="336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모두 체크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약관 페이지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blank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모바일웹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2A60226-DA3E-3706-AE0D-B24B0E7DEF7C}"/>
              </a:ext>
            </a:extLst>
          </p:cNvPr>
          <p:cNvGrpSpPr/>
          <p:nvPr/>
        </p:nvGrpSpPr>
        <p:grpSpPr>
          <a:xfrm>
            <a:off x="1706585" y="3261530"/>
            <a:ext cx="388720" cy="200055"/>
            <a:chOff x="4727047" y="5307508"/>
            <a:chExt cx="388720" cy="20005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DC5D8D8-CDD2-0E3D-5E2C-C79821B13E4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3EDA9C61-D7D2-FA2E-1FD7-8EC53E8233B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52D86FA4-77ED-D1DE-6680-90CC0997C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36" y="824875"/>
            <a:ext cx="2164979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A8D4CB5-23AA-3FAF-2CE7-1866BA03D19B}"/>
              </a:ext>
            </a:extLst>
          </p:cNvPr>
          <p:cNvCxnSpPr>
            <a:cxnSpLocks/>
          </p:cNvCxnSpPr>
          <p:nvPr/>
        </p:nvCxnSpPr>
        <p:spPr>
          <a:xfrm>
            <a:off x="3491880" y="2804876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925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39E293-251B-023B-4F1D-65EB482D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837183"/>
            <a:ext cx="2281291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8C79F0D8-7CAD-4630-BF9F-D0328D0BCC1E}"/>
              </a:ext>
            </a:extLst>
          </p:cNvPr>
          <p:cNvGrpSpPr/>
          <p:nvPr/>
        </p:nvGrpSpPr>
        <p:grpSpPr>
          <a:xfrm>
            <a:off x="1156792" y="1879015"/>
            <a:ext cx="388720" cy="200055"/>
            <a:chOff x="4727047" y="5307508"/>
            <a:chExt cx="388720" cy="20005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56DA23E-0395-4F06-B0C5-6660D48D594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FAF57EDB-7B1D-4552-9AD1-1FDB105962A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AC48BEF-E8F2-4A78-A767-BCEF95BCE393}"/>
              </a:ext>
            </a:extLst>
          </p:cNvPr>
          <p:cNvGrpSpPr/>
          <p:nvPr/>
        </p:nvGrpSpPr>
        <p:grpSpPr>
          <a:xfrm>
            <a:off x="2771800" y="2704848"/>
            <a:ext cx="388720" cy="200055"/>
            <a:chOff x="4727047" y="5307508"/>
            <a:chExt cx="388720" cy="200055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4F620F9C-5706-46BC-9266-5F5917766FB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0" name="TextBox 27">
              <a:extLst>
                <a:ext uri="{FF2B5EF4-FFF2-40B4-BE49-F238E27FC236}">
                  <a16:creationId xmlns:a16="http://schemas.microsoft.com/office/drawing/2014/main" id="{81BA31C5-E6A1-490F-8175-4A37F199540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220170"/>
              </p:ext>
            </p:extLst>
          </p:nvPr>
        </p:nvGraphicFramePr>
        <p:xfrm>
          <a:off x="6979021" y="0"/>
          <a:ext cx="2164979" cy="336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모두 체크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약관 페이지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blank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페이지 이동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필수항목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미체크시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모바일웹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2A60226-DA3E-3706-AE0D-B24B0E7DEF7C}"/>
              </a:ext>
            </a:extLst>
          </p:cNvPr>
          <p:cNvGrpSpPr/>
          <p:nvPr/>
        </p:nvGrpSpPr>
        <p:grpSpPr>
          <a:xfrm>
            <a:off x="1706585" y="3261530"/>
            <a:ext cx="388720" cy="200055"/>
            <a:chOff x="4727047" y="5307508"/>
            <a:chExt cx="388720" cy="20005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DC5D8D8-CDD2-0E3D-5E2C-C79821B13E4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3EDA9C61-D7D2-FA2E-1FD7-8EC53E8233B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A8D4CB5-23AA-3FAF-2CE7-1866BA03D19B}"/>
              </a:ext>
            </a:extLst>
          </p:cNvPr>
          <p:cNvCxnSpPr>
            <a:cxnSpLocks/>
          </p:cNvCxnSpPr>
          <p:nvPr/>
        </p:nvCxnSpPr>
        <p:spPr>
          <a:xfrm>
            <a:off x="3491880" y="2804876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10F26C7-B158-04F5-97D8-4D10CAF38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30" y="2217081"/>
            <a:ext cx="2733316" cy="10827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2174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4EF1329-1723-8709-DDE4-3155592C9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11" y="794276"/>
            <a:ext cx="2260975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8C79F0D8-7CAD-4630-BF9F-D0328D0BCC1E}"/>
              </a:ext>
            </a:extLst>
          </p:cNvPr>
          <p:cNvGrpSpPr/>
          <p:nvPr/>
        </p:nvGrpSpPr>
        <p:grpSpPr>
          <a:xfrm>
            <a:off x="1118611" y="2714875"/>
            <a:ext cx="388720" cy="200055"/>
            <a:chOff x="4727047" y="5307508"/>
            <a:chExt cx="388720" cy="20005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56DA23E-0395-4F06-B0C5-6660D48D594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FAF57EDB-7B1D-4552-9AD1-1FDB105962A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AC48BEF-E8F2-4A78-A767-BCEF95BCE393}"/>
              </a:ext>
            </a:extLst>
          </p:cNvPr>
          <p:cNvGrpSpPr/>
          <p:nvPr/>
        </p:nvGrpSpPr>
        <p:grpSpPr>
          <a:xfrm>
            <a:off x="1118611" y="3464636"/>
            <a:ext cx="388720" cy="200055"/>
            <a:chOff x="4727047" y="5307508"/>
            <a:chExt cx="388720" cy="200055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4F620F9C-5706-46BC-9266-5F5917766FB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0" name="TextBox 27">
              <a:extLst>
                <a:ext uri="{FF2B5EF4-FFF2-40B4-BE49-F238E27FC236}">
                  <a16:creationId xmlns:a16="http://schemas.microsoft.com/office/drawing/2014/main" id="{81BA31C5-E6A1-490F-8175-4A37F199540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943921"/>
              </p:ext>
            </p:extLst>
          </p:nvPr>
        </p:nvGraphicFramePr>
        <p:xfrm>
          <a:off x="6979021" y="0"/>
          <a:ext cx="2164979" cy="336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우편번호 검색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연락처 인증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미구현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진행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모바일웹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2A60226-DA3E-3706-AE0D-B24B0E7DEF7C}"/>
              </a:ext>
            </a:extLst>
          </p:cNvPr>
          <p:cNvGrpSpPr/>
          <p:nvPr/>
        </p:nvGrpSpPr>
        <p:grpSpPr>
          <a:xfrm>
            <a:off x="2123728" y="3865612"/>
            <a:ext cx="388720" cy="200055"/>
            <a:chOff x="4727047" y="5307508"/>
            <a:chExt cx="388720" cy="20005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DC5D8D8-CDD2-0E3D-5E2C-C79821B13E4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3EDA9C61-D7D2-FA2E-1FD7-8EC53E8233B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A8D4CB5-23AA-3FAF-2CE7-1866BA03D19B}"/>
              </a:ext>
            </a:extLst>
          </p:cNvPr>
          <p:cNvCxnSpPr>
            <a:cxnSpLocks/>
          </p:cNvCxnSpPr>
          <p:nvPr/>
        </p:nvCxnSpPr>
        <p:spPr>
          <a:xfrm>
            <a:off x="3491880" y="2804876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74F1C9C-DEBB-6738-A29C-CD7186E3A4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701714"/>
            <a:ext cx="2339235" cy="23534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8023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DDDFAC-07AB-91F1-95C3-8B57FA6A2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30" y="794276"/>
            <a:ext cx="2350115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8C79F0D8-7CAD-4630-BF9F-D0328D0BCC1E}"/>
              </a:ext>
            </a:extLst>
          </p:cNvPr>
          <p:cNvGrpSpPr/>
          <p:nvPr/>
        </p:nvGrpSpPr>
        <p:grpSpPr>
          <a:xfrm>
            <a:off x="1696926" y="2657445"/>
            <a:ext cx="388720" cy="200055"/>
            <a:chOff x="4727047" y="5307508"/>
            <a:chExt cx="388720" cy="20005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56DA23E-0395-4F06-B0C5-6660D48D594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FAF57EDB-7B1D-4552-9AD1-1FDB105962A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AC48BEF-E8F2-4A78-A767-BCEF95BCE393}"/>
              </a:ext>
            </a:extLst>
          </p:cNvPr>
          <p:cNvGrpSpPr/>
          <p:nvPr/>
        </p:nvGrpSpPr>
        <p:grpSpPr>
          <a:xfrm>
            <a:off x="2499649" y="3909919"/>
            <a:ext cx="388720" cy="200055"/>
            <a:chOff x="4727047" y="5307508"/>
            <a:chExt cx="388720" cy="200055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4F620F9C-5706-46BC-9266-5F5917766FB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0" name="TextBox 27">
              <a:extLst>
                <a:ext uri="{FF2B5EF4-FFF2-40B4-BE49-F238E27FC236}">
                  <a16:creationId xmlns:a16="http://schemas.microsoft.com/office/drawing/2014/main" id="{81BA31C5-E6A1-490F-8175-4A37F199540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259426"/>
              </p:ext>
            </p:extLst>
          </p:nvPr>
        </p:nvGraphicFramePr>
        <p:xfrm>
          <a:off x="6979021" y="0"/>
          <a:ext cx="2164979" cy="336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나의 모임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/>
                      </a:r>
                      <a:b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</a:b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로그인 시 확인가능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모임 만들기 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모바일웹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A8D4CB5-23AA-3FAF-2CE7-1866BA03D19B}"/>
              </a:ext>
            </a:extLst>
          </p:cNvPr>
          <p:cNvCxnSpPr>
            <a:cxnSpLocks/>
          </p:cNvCxnSpPr>
          <p:nvPr/>
        </p:nvCxnSpPr>
        <p:spPr>
          <a:xfrm>
            <a:off x="3491880" y="2804876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945118B-66C6-89BE-9C5D-3D1C218B1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97" y="794276"/>
            <a:ext cx="2213111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8901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DDDFAC-07AB-91F1-95C3-8B57FA6A2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30" y="794276"/>
            <a:ext cx="2350115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8C79F0D8-7CAD-4630-BF9F-D0328D0BCC1E}"/>
              </a:ext>
            </a:extLst>
          </p:cNvPr>
          <p:cNvGrpSpPr/>
          <p:nvPr/>
        </p:nvGrpSpPr>
        <p:grpSpPr>
          <a:xfrm>
            <a:off x="1696926" y="2657445"/>
            <a:ext cx="388720" cy="200055"/>
            <a:chOff x="4727047" y="5307508"/>
            <a:chExt cx="388720" cy="20005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56DA23E-0395-4F06-B0C5-6660D48D594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FAF57EDB-7B1D-4552-9AD1-1FDB105962A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AC48BEF-E8F2-4A78-A767-BCEF95BCE393}"/>
              </a:ext>
            </a:extLst>
          </p:cNvPr>
          <p:cNvGrpSpPr/>
          <p:nvPr/>
        </p:nvGrpSpPr>
        <p:grpSpPr>
          <a:xfrm>
            <a:off x="2499649" y="3909919"/>
            <a:ext cx="388720" cy="200055"/>
            <a:chOff x="4727047" y="5307508"/>
            <a:chExt cx="388720" cy="200055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4F620F9C-5706-46BC-9266-5F5917766FB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0" name="TextBox 27">
              <a:extLst>
                <a:ext uri="{FF2B5EF4-FFF2-40B4-BE49-F238E27FC236}">
                  <a16:creationId xmlns:a16="http://schemas.microsoft.com/office/drawing/2014/main" id="{81BA31C5-E6A1-490F-8175-4A37F199540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8" name="표 57"/>
          <p:cNvGraphicFramePr>
            <a:graphicFrameLocks noGrp="1"/>
          </p:cNvGraphicFramePr>
          <p:nvPr/>
        </p:nvGraphicFramePr>
        <p:xfrm>
          <a:off x="6979021" y="0"/>
          <a:ext cx="2164979" cy="336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나의 모임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/>
                      </a:r>
                      <a:b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</a:b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로그인 시 확인가능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모임 만들기 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모바일웹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A8D4CB5-23AA-3FAF-2CE7-1866BA03D19B}"/>
              </a:ext>
            </a:extLst>
          </p:cNvPr>
          <p:cNvCxnSpPr>
            <a:cxnSpLocks/>
          </p:cNvCxnSpPr>
          <p:nvPr/>
        </p:nvCxnSpPr>
        <p:spPr>
          <a:xfrm>
            <a:off x="3491880" y="4075897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5377BD5-DC33-D892-B381-E3E4C29FA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017" y="794276"/>
            <a:ext cx="2350115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8541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972F05-399F-4D6C-566F-B82C4B8C0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93" y="794276"/>
            <a:ext cx="2219258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8C79F0D8-7CAD-4630-BF9F-D0328D0BCC1E}"/>
              </a:ext>
            </a:extLst>
          </p:cNvPr>
          <p:cNvGrpSpPr/>
          <p:nvPr/>
        </p:nvGrpSpPr>
        <p:grpSpPr>
          <a:xfrm>
            <a:off x="2628944" y="3011605"/>
            <a:ext cx="388720" cy="200055"/>
            <a:chOff x="4727047" y="5307508"/>
            <a:chExt cx="388720" cy="20005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56DA23E-0395-4F06-B0C5-6660D48D594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FAF57EDB-7B1D-4552-9AD1-1FDB105962A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932646"/>
              </p:ext>
            </p:extLst>
          </p:nvPr>
        </p:nvGraphicFramePr>
        <p:xfrm>
          <a:off x="6979021" y="0"/>
          <a:ext cx="2164979" cy="336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그림 게시판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수정중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)</a:t>
                      </a:r>
                      <a:b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</a:b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글쓰기 페이지 이동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비로그인시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모바일웹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A8D4CB5-23AA-3FAF-2CE7-1866BA03D19B}"/>
              </a:ext>
            </a:extLst>
          </p:cNvPr>
          <p:cNvCxnSpPr>
            <a:cxnSpLocks/>
          </p:cNvCxnSpPr>
          <p:nvPr/>
        </p:nvCxnSpPr>
        <p:spPr>
          <a:xfrm>
            <a:off x="3419872" y="3211660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FD4FBA0-FC15-AF87-FD3C-800848168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777" y="794276"/>
            <a:ext cx="2363274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4888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972F05-399F-4D6C-566F-B82C4B8C0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93" y="794276"/>
            <a:ext cx="2219258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8C79F0D8-7CAD-4630-BF9F-D0328D0BCC1E}"/>
              </a:ext>
            </a:extLst>
          </p:cNvPr>
          <p:cNvGrpSpPr/>
          <p:nvPr/>
        </p:nvGrpSpPr>
        <p:grpSpPr>
          <a:xfrm>
            <a:off x="2628944" y="3011605"/>
            <a:ext cx="388720" cy="200055"/>
            <a:chOff x="4727047" y="5307508"/>
            <a:chExt cx="388720" cy="20005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56DA23E-0395-4F06-B0C5-6660D48D594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FAF57EDB-7B1D-4552-9AD1-1FDB105962A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1829"/>
              </p:ext>
            </p:extLst>
          </p:nvPr>
        </p:nvGraphicFramePr>
        <p:xfrm>
          <a:off x="6979021" y="0"/>
          <a:ext cx="2164979" cy="336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그림 게시판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수정중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)</a:t>
                      </a:r>
                      <a:b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</a:b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글쓰기 페이지 이동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로그인시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사진첨부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추가예정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모바일웹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A8D4CB5-23AA-3FAF-2CE7-1866BA03D19B}"/>
              </a:ext>
            </a:extLst>
          </p:cNvPr>
          <p:cNvCxnSpPr>
            <a:cxnSpLocks/>
          </p:cNvCxnSpPr>
          <p:nvPr/>
        </p:nvCxnSpPr>
        <p:spPr>
          <a:xfrm>
            <a:off x="3419872" y="3211660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2A0A559-0A04-E214-C856-E07C5FB42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368" y="794276"/>
            <a:ext cx="2245913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47412F8-EEFE-ADF1-9E6C-ECE9EC36E81E}"/>
              </a:ext>
            </a:extLst>
          </p:cNvPr>
          <p:cNvGrpSpPr/>
          <p:nvPr/>
        </p:nvGrpSpPr>
        <p:grpSpPr>
          <a:xfrm>
            <a:off x="4147127" y="3937620"/>
            <a:ext cx="388720" cy="200055"/>
            <a:chOff x="4727047" y="5307508"/>
            <a:chExt cx="388720" cy="20005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63FE609-C4B3-C372-D3C7-B5CAA737662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46817317-7F66-12D5-4319-1AE35B5BFF0E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212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166014"/>
              </p:ext>
            </p:extLst>
          </p:nvPr>
        </p:nvGraphicFramePr>
        <p:xfrm>
          <a:off x="275731" y="675489"/>
          <a:ext cx="8592538" cy="36184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8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23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05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1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버전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변경일자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내                            용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v.1.0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2024-01-25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-</a:t>
                      </a:r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/>
                        <a:t>최초작성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err="1"/>
                        <a:t>조두현</a:t>
                      </a:r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2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mtClean="0"/>
                        <a:t>v.1.1</a:t>
                      </a:r>
                      <a:endParaRPr lang="ko-KR" altLang="en-US" sz="7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mtClean="0"/>
                        <a:t>2024-02-07</a:t>
                      </a:r>
                      <a:endParaRPr lang="en-US" altLang="ko-KR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mtClean="0"/>
                        <a:t>-</a:t>
                      </a:r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smtClean="0"/>
                        <a:t>전체 수정</a:t>
                      </a:r>
                      <a:endParaRPr lang="en-US" altLang="ko-KR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smtClean="0"/>
                        <a:t>조두현</a:t>
                      </a:r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227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227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227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227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227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227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227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1227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1227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1227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1227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1227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0677" y="265212"/>
            <a:ext cx="1103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문서이력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A7811D-B585-4DB2-A71F-7454EDE8B0F9}"/>
              </a:ext>
            </a:extLst>
          </p:cNvPr>
          <p:cNvSpPr txBox="1"/>
          <p:nvPr/>
        </p:nvSpPr>
        <p:spPr>
          <a:xfrm>
            <a:off x="264479" y="4548857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문서이력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7E9790-026E-4A7B-8BC1-2BB7D23D91FC}"/>
              </a:ext>
            </a:extLst>
          </p:cNvPr>
          <p:cNvSpPr/>
          <p:nvPr/>
        </p:nvSpPr>
        <p:spPr>
          <a:xfrm>
            <a:off x="1403648" y="4563218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  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문서의 버전정보를 확인할 수 있는 문서</a:t>
            </a:r>
            <a:endParaRPr lang="en-US" altLang="ko-KR" sz="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B64829-8A32-44D6-84E4-74E6E4A40D9D}"/>
              </a:ext>
            </a:extLst>
          </p:cNvPr>
          <p:cNvSpPr/>
          <p:nvPr/>
        </p:nvSpPr>
        <p:spPr>
          <a:xfrm>
            <a:off x="257370" y="4867392"/>
            <a:ext cx="8563102" cy="558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기획문서는 최초 작성 후 작성 시와 달라지는 여러 이해당사자의 필요나 개발 환경에 따라 </a:t>
            </a:r>
            <a:r>
              <a: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수정이 여러 </a:t>
            </a:r>
            <a:r>
              <a:rPr lang="ko-KR" altLang="en-US" sz="7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차레</a:t>
            </a:r>
            <a:r>
              <a: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발생</a:t>
            </a:r>
            <a:r>
              <a:rPr lang="ko-KR" altLang="en-US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수 있습니다</a:t>
            </a:r>
            <a:r>
              <a:rPr lang="en-US" altLang="ko-KR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문서는 디자인</a:t>
            </a:r>
            <a:r>
              <a:rPr lang="en-US" altLang="ko-KR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완료까지 작업을 진행하는 작업자와 관리자까지 최종 결과물에 대한 기초자료가 되기 때문에 수정된 정보 에 대한 관리가 되지 않으면 최종 결과물이 원하는 방향대로 나오지 않을 수 있습니다</a:t>
            </a:r>
            <a:r>
              <a:rPr lang="en-US" altLang="ko-KR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정해진 양식은 없지만 일반적으로 </a:t>
            </a:r>
            <a:r>
              <a: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별 변경일자</a:t>
            </a:r>
            <a:r>
              <a:rPr lang="en-US" altLang="ko-KR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수정된 페이지와 수정 내용을 작성하고 최종 버전을 공유합니다</a:t>
            </a:r>
            <a:r>
              <a:rPr lang="en-US" altLang="ko-KR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54FBBEFD-86F7-4840-8043-6464AE9DC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4800" y="4624064"/>
            <a:ext cx="209583" cy="216493"/>
          </a:xfrm>
          <a:prstGeom prst="rect">
            <a:avLst/>
          </a:prstGeom>
        </p:spPr>
      </p:pic>
      <p:sp>
        <p:nvSpPr>
          <p:cNvPr id="11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0" y="-103482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819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8C79F0D8-7CAD-4630-BF9F-D0328D0BCC1E}"/>
              </a:ext>
            </a:extLst>
          </p:cNvPr>
          <p:cNvGrpSpPr/>
          <p:nvPr/>
        </p:nvGrpSpPr>
        <p:grpSpPr>
          <a:xfrm>
            <a:off x="2628944" y="3011605"/>
            <a:ext cx="388720" cy="200055"/>
            <a:chOff x="4727047" y="5307508"/>
            <a:chExt cx="388720" cy="20005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56DA23E-0395-4F06-B0C5-6660D48D594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FAF57EDB-7B1D-4552-9AD1-1FDB105962A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399078"/>
              </p:ext>
            </p:extLst>
          </p:nvPr>
        </p:nvGraphicFramePr>
        <p:xfrm>
          <a:off x="6979021" y="0"/>
          <a:ext cx="2164979" cy="336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모바일웹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CF8BD7-553C-E9EB-E54B-82102109F5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6" y="769268"/>
            <a:ext cx="2317377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31B7EA-6AC4-D432-5B03-E0717BC0F8AA}"/>
              </a:ext>
            </a:extLst>
          </p:cNvPr>
          <p:cNvSpPr txBox="1"/>
          <p:nvPr/>
        </p:nvSpPr>
        <p:spPr>
          <a:xfrm flipH="1">
            <a:off x="3286422" y="1549974"/>
            <a:ext cx="3672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공지게시판 </a:t>
            </a:r>
            <a:r>
              <a:rPr lang="ko-KR" altLang="en-US" sz="1100" b="1" dirty="0" err="1"/>
              <a:t>비로그인시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관리자가 </a:t>
            </a:r>
            <a:r>
              <a:rPr lang="ko-KR" altLang="en-US" sz="1100" b="1" dirty="0" err="1"/>
              <a:t>아닐시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글쓰기</a:t>
            </a:r>
            <a:r>
              <a:rPr lang="en-US" altLang="ko-KR" sz="1100" b="1" dirty="0"/>
              <a:t>X)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776345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8C79F0D8-7CAD-4630-BF9F-D0328D0BCC1E}"/>
              </a:ext>
            </a:extLst>
          </p:cNvPr>
          <p:cNvGrpSpPr/>
          <p:nvPr/>
        </p:nvGrpSpPr>
        <p:grpSpPr>
          <a:xfrm>
            <a:off x="2628944" y="3011605"/>
            <a:ext cx="388720" cy="200055"/>
            <a:chOff x="4727047" y="5307508"/>
            <a:chExt cx="388720" cy="20005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56DA23E-0395-4F06-B0C5-6660D48D594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FAF57EDB-7B1D-4552-9AD1-1FDB105962A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410136"/>
              </p:ext>
            </p:extLst>
          </p:nvPr>
        </p:nvGraphicFramePr>
        <p:xfrm>
          <a:off x="6979021" y="0"/>
          <a:ext cx="2164979" cy="336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공지게시판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글작성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 페이지 이동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작성된 게시글 보기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(view)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모바일웹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E91259-D658-5E16-44A0-8E0FEB51A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769268"/>
            <a:ext cx="2264090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758B393-C192-C0F0-2C86-7F21E8CF159F}"/>
              </a:ext>
            </a:extLst>
          </p:cNvPr>
          <p:cNvGrpSpPr/>
          <p:nvPr/>
        </p:nvGrpSpPr>
        <p:grpSpPr>
          <a:xfrm>
            <a:off x="2538944" y="1790409"/>
            <a:ext cx="388720" cy="200055"/>
            <a:chOff x="4727047" y="5307508"/>
            <a:chExt cx="388720" cy="20005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0DC0583-A938-5892-BAD4-988542B429D9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27">
              <a:extLst>
                <a:ext uri="{FF2B5EF4-FFF2-40B4-BE49-F238E27FC236}">
                  <a16:creationId xmlns:a16="http://schemas.microsoft.com/office/drawing/2014/main" id="{753399E1-23B9-ED99-278A-B02165A7A2B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BCB142F-85F0-6B76-E71C-1BA4E4798113}"/>
              </a:ext>
            </a:extLst>
          </p:cNvPr>
          <p:cNvCxnSpPr>
            <a:cxnSpLocks/>
          </p:cNvCxnSpPr>
          <p:nvPr/>
        </p:nvCxnSpPr>
        <p:spPr>
          <a:xfrm>
            <a:off x="3347864" y="2001724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5662A71-5DE4-55FD-BC55-27637B0838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448" y="769268"/>
            <a:ext cx="2264090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272A94-AB06-79F5-35F4-91F6CA340863}"/>
              </a:ext>
            </a:extLst>
          </p:cNvPr>
          <p:cNvGrpSpPr/>
          <p:nvPr/>
        </p:nvGrpSpPr>
        <p:grpSpPr>
          <a:xfrm>
            <a:off x="1145425" y="2209428"/>
            <a:ext cx="388720" cy="200055"/>
            <a:chOff x="4727047" y="5307508"/>
            <a:chExt cx="388720" cy="200055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2EE5388-705F-2625-B391-9B4A528AA609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CD30B8E0-E041-9443-D36C-EF136753A1B7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944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8C79F0D8-7CAD-4630-BF9F-D0328D0BCC1E}"/>
              </a:ext>
            </a:extLst>
          </p:cNvPr>
          <p:cNvGrpSpPr/>
          <p:nvPr/>
        </p:nvGrpSpPr>
        <p:grpSpPr>
          <a:xfrm>
            <a:off x="2628944" y="3011605"/>
            <a:ext cx="388720" cy="200055"/>
            <a:chOff x="4727047" y="5307508"/>
            <a:chExt cx="388720" cy="20005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56DA23E-0395-4F06-B0C5-6660D48D594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FAF57EDB-7B1D-4552-9AD1-1FDB105962A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869507"/>
              </p:ext>
            </p:extLst>
          </p:nvPr>
        </p:nvGraphicFramePr>
        <p:xfrm>
          <a:off x="6979021" y="0"/>
          <a:ext cx="2164979" cy="34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공지게시판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글작성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 페이지 이동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작성된 게시글 보기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(view)</a:t>
                      </a:r>
                      <a:b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관리자권한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수정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삭제 없음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모바일웹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E91259-D658-5E16-44A0-8E0FEB51A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769268"/>
            <a:ext cx="2264090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BCB142F-85F0-6B76-E71C-1BA4E4798113}"/>
              </a:ext>
            </a:extLst>
          </p:cNvPr>
          <p:cNvCxnSpPr>
            <a:cxnSpLocks/>
          </p:cNvCxnSpPr>
          <p:nvPr/>
        </p:nvCxnSpPr>
        <p:spPr>
          <a:xfrm>
            <a:off x="3347864" y="2309455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92D61C3-2F79-9B72-BFEE-28DBB5E63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130" y="788318"/>
            <a:ext cx="2160859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4D10378-8747-19AD-0A71-CFB6F789E9E9}"/>
              </a:ext>
            </a:extLst>
          </p:cNvPr>
          <p:cNvGrpSpPr/>
          <p:nvPr/>
        </p:nvGrpSpPr>
        <p:grpSpPr>
          <a:xfrm>
            <a:off x="2538944" y="1790409"/>
            <a:ext cx="388720" cy="200055"/>
            <a:chOff x="4727047" y="5307508"/>
            <a:chExt cx="388720" cy="200055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F41C669-04F0-BE22-C24A-192C43C079D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TextBox 27">
              <a:extLst>
                <a:ext uri="{FF2B5EF4-FFF2-40B4-BE49-F238E27FC236}">
                  <a16:creationId xmlns:a16="http://schemas.microsoft.com/office/drawing/2014/main" id="{66ED1351-9F0E-1536-50C7-D36CFBE2AD2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7C83FE-963A-A815-E8B1-FA7F25ED7458}"/>
              </a:ext>
            </a:extLst>
          </p:cNvPr>
          <p:cNvGrpSpPr/>
          <p:nvPr/>
        </p:nvGrpSpPr>
        <p:grpSpPr>
          <a:xfrm>
            <a:off x="1145425" y="2209428"/>
            <a:ext cx="388720" cy="200055"/>
            <a:chOff x="4727047" y="5307508"/>
            <a:chExt cx="388720" cy="200055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03C240A-518A-A506-6D51-06DC998D48E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2B53AEC5-5D42-1153-B470-64C28EF74B2F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69FA25-FAE3-B86A-2BFC-438639EE08FA}"/>
              </a:ext>
            </a:extLst>
          </p:cNvPr>
          <p:cNvSpPr/>
          <p:nvPr/>
        </p:nvSpPr>
        <p:spPr>
          <a:xfrm>
            <a:off x="4585692" y="3937620"/>
            <a:ext cx="172819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600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8C79F0D8-7CAD-4630-BF9F-D0328D0BCC1E}"/>
              </a:ext>
            </a:extLst>
          </p:cNvPr>
          <p:cNvGrpSpPr/>
          <p:nvPr/>
        </p:nvGrpSpPr>
        <p:grpSpPr>
          <a:xfrm>
            <a:off x="2628944" y="3011605"/>
            <a:ext cx="388720" cy="200055"/>
            <a:chOff x="4727047" y="5307508"/>
            <a:chExt cx="388720" cy="20005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56DA23E-0395-4F06-B0C5-6660D48D594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FAF57EDB-7B1D-4552-9AD1-1FDB105962A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170318"/>
              </p:ext>
            </p:extLst>
          </p:nvPr>
        </p:nvGraphicFramePr>
        <p:xfrm>
          <a:off x="6979021" y="0"/>
          <a:ext cx="2164979" cy="34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공지게시판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글작성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 페이지 이동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작성된 게시글 보기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(view)</a:t>
                      </a:r>
                      <a:b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관리자권한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수정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삭제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모바일웹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E91259-D658-5E16-44A0-8E0FEB51A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769268"/>
            <a:ext cx="2264090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BCB142F-85F0-6B76-E71C-1BA4E4798113}"/>
              </a:ext>
            </a:extLst>
          </p:cNvPr>
          <p:cNvCxnSpPr>
            <a:cxnSpLocks/>
          </p:cNvCxnSpPr>
          <p:nvPr/>
        </p:nvCxnSpPr>
        <p:spPr>
          <a:xfrm>
            <a:off x="3347864" y="2309455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F4D10378-8747-19AD-0A71-CFB6F789E9E9}"/>
              </a:ext>
            </a:extLst>
          </p:cNvPr>
          <p:cNvGrpSpPr/>
          <p:nvPr/>
        </p:nvGrpSpPr>
        <p:grpSpPr>
          <a:xfrm>
            <a:off x="2538944" y="1790409"/>
            <a:ext cx="388720" cy="200055"/>
            <a:chOff x="4727047" y="5307508"/>
            <a:chExt cx="388720" cy="200055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F41C669-04F0-BE22-C24A-192C43C079D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TextBox 27">
              <a:extLst>
                <a:ext uri="{FF2B5EF4-FFF2-40B4-BE49-F238E27FC236}">
                  <a16:creationId xmlns:a16="http://schemas.microsoft.com/office/drawing/2014/main" id="{66ED1351-9F0E-1536-50C7-D36CFBE2AD2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7C83FE-963A-A815-E8B1-FA7F25ED7458}"/>
              </a:ext>
            </a:extLst>
          </p:cNvPr>
          <p:cNvGrpSpPr/>
          <p:nvPr/>
        </p:nvGrpSpPr>
        <p:grpSpPr>
          <a:xfrm>
            <a:off x="1145425" y="2209428"/>
            <a:ext cx="388720" cy="200055"/>
            <a:chOff x="4727047" y="5307508"/>
            <a:chExt cx="388720" cy="200055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03C240A-518A-A506-6D51-06DC998D48E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2B53AEC5-5D42-1153-B470-64C28EF74B2F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1B997C4-19D9-08B0-C407-30904E437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855" y="769268"/>
            <a:ext cx="2264090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40604D0-C5EA-2165-F94F-1EFCBACDD98A}"/>
              </a:ext>
            </a:extLst>
          </p:cNvPr>
          <p:cNvSpPr/>
          <p:nvPr/>
        </p:nvSpPr>
        <p:spPr>
          <a:xfrm>
            <a:off x="4585692" y="3937620"/>
            <a:ext cx="172819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569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E815CC6-66C3-C03E-199A-EB30D9CD0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6" y="769268"/>
            <a:ext cx="2264090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8C79F0D8-7CAD-4630-BF9F-D0328D0BCC1E}"/>
              </a:ext>
            </a:extLst>
          </p:cNvPr>
          <p:cNvGrpSpPr/>
          <p:nvPr/>
        </p:nvGrpSpPr>
        <p:grpSpPr>
          <a:xfrm>
            <a:off x="2181118" y="3927592"/>
            <a:ext cx="388720" cy="200055"/>
            <a:chOff x="4727047" y="5307508"/>
            <a:chExt cx="388720" cy="20005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56DA23E-0395-4F06-B0C5-6660D48D594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FAF57EDB-7B1D-4552-9AD1-1FDB105962A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094953"/>
              </p:ext>
            </p:extLst>
          </p:nvPr>
        </p:nvGraphicFramePr>
        <p:xfrm>
          <a:off x="6979021" y="0"/>
          <a:ext cx="2164979" cy="336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공지게시판 글 수정 페이지 이동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공지게시판 글 삭제 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모바일웹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BCB142F-85F0-6B76-E71C-1BA4E4798113}"/>
              </a:ext>
            </a:extLst>
          </p:cNvPr>
          <p:cNvCxnSpPr>
            <a:cxnSpLocks/>
          </p:cNvCxnSpPr>
          <p:nvPr/>
        </p:nvCxnSpPr>
        <p:spPr>
          <a:xfrm>
            <a:off x="3275856" y="4061102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F4D10378-8747-19AD-0A71-CFB6F789E9E9}"/>
              </a:ext>
            </a:extLst>
          </p:cNvPr>
          <p:cNvGrpSpPr/>
          <p:nvPr/>
        </p:nvGrpSpPr>
        <p:grpSpPr>
          <a:xfrm>
            <a:off x="1754893" y="3937620"/>
            <a:ext cx="388720" cy="200055"/>
            <a:chOff x="4727047" y="5307508"/>
            <a:chExt cx="388720" cy="200055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F41C669-04F0-BE22-C24A-192C43C079D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TextBox 27">
              <a:extLst>
                <a:ext uri="{FF2B5EF4-FFF2-40B4-BE49-F238E27FC236}">
                  <a16:creationId xmlns:a16="http://schemas.microsoft.com/office/drawing/2014/main" id="{66ED1351-9F0E-1536-50C7-D36CFBE2AD2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42D9471-B1D4-7CE5-A6D7-E77AA347E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109" y="769268"/>
            <a:ext cx="2358877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4125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E815CC6-66C3-C03E-199A-EB30D9CD0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6" y="769268"/>
            <a:ext cx="2264090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8C79F0D8-7CAD-4630-BF9F-D0328D0BCC1E}"/>
              </a:ext>
            </a:extLst>
          </p:cNvPr>
          <p:cNvGrpSpPr/>
          <p:nvPr/>
        </p:nvGrpSpPr>
        <p:grpSpPr>
          <a:xfrm>
            <a:off x="2181118" y="3927592"/>
            <a:ext cx="388720" cy="200055"/>
            <a:chOff x="4727047" y="5307508"/>
            <a:chExt cx="388720" cy="20005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56DA23E-0395-4F06-B0C5-6660D48D594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FAF57EDB-7B1D-4552-9AD1-1FDB105962A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모바일웹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BCB142F-85F0-6B76-E71C-1BA4E4798113}"/>
              </a:ext>
            </a:extLst>
          </p:cNvPr>
          <p:cNvCxnSpPr>
            <a:cxnSpLocks/>
          </p:cNvCxnSpPr>
          <p:nvPr/>
        </p:nvCxnSpPr>
        <p:spPr>
          <a:xfrm>
            <a:off x="3275856" y="4061102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F4D10378-8747-19AD-0A71-CFB6F789E9E9}"/>
              </a:ext>
            </a:extLst>
          </p:cNvPr>
          <p:cNvGrpSpPr/>
          <p:nvPr/>
        </p:nvGrpSpPr>
        <p:grpSpPr>
          <a:xfrm>
            <a:off x="1754893" y="3937620"/>
            <a:ext cx="388720" cy="200055"/>
            <a:chOff x="4727047" y="5307508"/>
            <a:chExt cx="388720" cy="200055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F41C669-04F0-BE22-C24A-192C43C079D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TextBox 27">
              <a:extLst>
                <a:ext uri="{FF2B5EF4-FFF2-40B4-BE49-F238E27FC236}">
                  <a16:creationId xmlns:a16="http://schemas.microsoft.com/office/drawing/2014/main" id="{66ED1351-9F0E-1536-50C7-D36CFBE2AD2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84A7060-20C5-5B0A-B1D3-CC155314C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94" y="769268"/>
            <a:ext cx="2264091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C08777F-76FE-E7B4-4B54-503CEF8BD91A}"/>
              </a:ext>
            </a:extLst>
          </p:cNvPr>
          <p:cNvGraphicFramePr>
            <a:graphicFrameLocks noGrp="1"/>
          </p:cNvGraphicFramePr>
          <p:nvPr/>
        </p:nvGraphicFramePr>
        <p:xfrm>
          <a:off x="6979021" y="0"/>
          <a:ext cx="2164979" cy="34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공지게시판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글작성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 페이지 이동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작성된 게시글 보기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(view)</a:t>
                      </a:r>
                      <a:b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관리자권한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수정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삭제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343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03338"/>
              </p:ext>
            </p:extLst>
          </p:nvPr>
        </p:nvGraphicFramePr>
        <p:xfrm>
          <a:off x="6979021" y="0"/>
          <a:ext cx="2164979" cy="336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모바일웹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3153D-79AF-F84E-FBCC-31967E7074A3}"/>
              </a:ext>
            </a:extLst>
          </p:cNvPr>
          <p:cNvSpPr txBox="1"/>
          <p:nvPr/>
        </p:nvSpPr>
        <p:spPr>
          <a:xfrm flipH="1">
            <a:off x="3286422" y="1549974"/>
            <a:ext cx="3672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mtClean="0"/>
              <a:t>공간추천게시판</a:t>
            </a:r>
            <a:endParaRPr lang="ko-KR" altLang="en-US" sz="11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80"/>
          <a:stretch/>
        </p:blipFill>
        <p:spPr>
          <a:xfrm>
            <a:off x="612031" y="625252"/>
            <a:ext cx="2664296" cy="499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20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/>
          <p:cNvGraphicFramePr>
            <a:graphicFrameLocks noGrp="1"/>
          </p:cNvGraphicFramePr>
          <p:nvPr/>
        </p:nvGraphicFramePr>
        <p:xfrm>
          <a:off x="6979021" y="0"/>
          <a:ext cx="2164979" cy="336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모바일웹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8" y="625252"/>
            <a:ext cx="2300155" cy="50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8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745625"/>
              </p:ext>
            </p:extLst>
          </p:nvPr>
        </p:nvGraphicFramePr>
        <p:xfrm>
          <a:off x="6979021" y="0"/>
          <a:ext cx="2164979" cy="336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게시판 순위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/>
                      </a:r>
                      <a:b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</a:b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모바일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개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- PC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버전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개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인기모임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사진포함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b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만들기 때 넣은 사진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5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PC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D7FC3D-0DEE-B6FD-C6DD-DA5065FFA3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72"/>
          <a:stretch/>
        </p:blipFill>
        <p:spPr>
          <a:xfrm>
            <a:off x="0" y="996133"/>
            <a:ext cx="6979021" cy="471886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8CDAA98-27F7-FDD7-73BA-075029193B53}"/>
              </a:ext>
            </a:extLst>
          </p:cNvPr>
          <p:cNvGrpSpPr/>
          <p:nvPr/>
        </p:nvGrpSpPr>
        <p:grpSpPr>
          <a:xfrm>
            <a:off x="395536" y="2757472"/>
            <a:ext cx="388720" cy="200055"/>
            <a:chOff x="4727047" y="5307508"/>
            <a:chExt cx="388720" cy="200055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8C63CEB-5BCC-5872-2E2C-F1C551065A40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TextBox 27">
              <a:extLst>
                <a:ext uri="{FF2B5EF4-FFF2-40B4-BE49-F238E27FC236}">
                  <a16:creationId xmlns:a16="http://schemas.microsoft.com/office/drawing/2014/main" id="{A9C8B610-475D-D391-AC33-CF9F0855DC96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5B769CD-85DE-B522-C93F-24F8AF6D36F6}"/>
              </a:ext>
            </a:extLst>
          </p:cNvPr>
          <p:cNvGrpSpPr/>
          <p:nvPr/>
        </p:nvGrpSpPr>
        <p:grpSpPr>
          <a:xfrm>
            <a:off x="291176" y="4718866"/>
            <a:ext cx="388720" cy="200055"/>
            <a:chOff x="4727047" y="5307508"/>
            <a:chExt cx="388720" cy="200055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C57ECF9-F3EA-D847-3F0E-773825D1CD3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52BAE627-EADC-5A6F-1793-843552F4917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371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107342"/>
              </p:ext>
            </p:extLst>
          </p:nvPr>
        </p:nvGraphicFramePr>
        <p:xfrm>
          <a:off x="6979021" y="0"/>
          <a:ext cx="2164979" cy="336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43020-DE6B-CE51-5F98-8575333683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6" y="994633"/>
            <a:ext cx="6939165" cy="47203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D190C-4CB9-6323-0720-EA0E88CDFC47}"/>
              </a:ext>
            </a:extLst>
          </p:cNvPr>
          <p:cNvSpPr txBox="1"/>
          <p:nvPr/>
        </p:nvSpPr>
        <p:spPr>
          <a:xfrm flipH="1">
            <a:off x="376408" y="733024"/>
            <a:ext cx="3672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공지사항 게시판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비로그인 시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관리자권한 </a:t>
            </a:r>
            <a:r>
              <a:rPr lang="en-US" altLang="ko-KR" sz="1100" b="1" dirty="0"/>
              <a:t>X</a:t>
            </a:r>
            <a:endParaRPr lang="ko-KR" altLang="en-US" sz="11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C349-F8D2-E7EF-30E8-9DBC955289CA}"/>
              </a:ext>
            </a:extLst>
          </p:cNvPr>
          <p:cNvSpPr/>
          <p:nvPr/>
        </p:nvSpPr>
        <p:spPr>
          <a:xfrm>
            <a:off x="1118611" y="69942"/>
            <a:ext cx="6834472" cy="25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PC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409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56E816E-84AA-4414-80AD-9092A30C8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811878"/>
              </p:ext>
            </p:extLst>
          </p:nvPr>
        </p:nvGraphicFramePr>
        <p:xfrm>
          <a:off x="275731" y="672900"/>
          <a:ext cx="8592538" cy="42510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9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52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4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기획 서비스</a:t>
                      </a:r>
                      <a:endParaRPr lang="en-US" altLang="ko-KR" sz="800" b="1" dirty="0"/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인터넷 커뮤니티 포털 사이트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65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기획 배경</a:t>
                      </a:r>
                      <a:endParaRPr lang="en-US" altLang="ko-KR" sz="800" b="1" dirty="0"/>
                    </a:p>
                    <a:p>
                      <a:pPr algn="ctr" latinLnBrk="1"/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현대 사회에서 스트레스와 감정적인 부담 증가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이를 해소하고자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힐링을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주는 공간을 제공목적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indent="-17145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예술과 창작물을 통해 다양한 감정을 표현하고 공유함으로써 사용자들 간의 연결을 촉진</a:t>
                      </a:r>
                      <a:endParaRPr lang="en-US" altLang="ko-KR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기획 목적</a:t>
                      </a:r>
                      <a:endParaRPr lang="en-US" altLang="ko-KR" sz="800" b="1" dirty="0"/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사용자들에게 긍정적인 영감과 감정적인 지원을 제공하여 일상 스트레스 해소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창작물을 통한 소통으로 다양한 문화를 이해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존중하는 공간 조성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4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기대 효과</a:t>
                      </a:r>
                      <a:endParaRPr lang="en-US" altLang="ko-KR" sz="800" b="1" dirty="0"/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창작물을 통한 감정표현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-&gt;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공유 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=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새로운 동기부여와 치유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긍정적이고 건강한 온라인 환경 조성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사용자들 간 지속적인 상호작용 유도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1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주요 기능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다양한 주제의 게시판을 통한 자유로운 공유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창작물에 대한 긍정적인 응원 및 댓글 기능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다양한 형태의 창작물을 사용자들 간 공유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주요 고객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예술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창작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문학에 관심있는 모든 사용자들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스트레스를 느끼는 이들 중 예술과 창작물을 통해 </a:t>
                      </a:r>
                      <a:r>
                        <a:rPr lang="ko-KR" altLang="en-US" sz="8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힐링을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찾는 사용자들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서비스 채널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PC/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기타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 err="1"/>
                        <a:t>오픈시점</a:t>
                      </a:r>
                      <a:r>
                        <a:rPr lang="ko-KR" altLang="en-US" sz="800" b="1" dirty="0"/>
                        <a:t> 등</a:t>
                      </a:r>
                      <a:r>
                        <a:rPr lang="en-US" altLang="ko-KR" sz="800" b="1" dirty="0"/>
                        <a:t>)</a:t>
                      </a:r>
                      <a:endParaRPr lang="ko-KR" altLang="en-US" sz="800" b="1" dirty="0"/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</a:t>
                      </a:r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ADF9C53-D8E5-AE7F-7F7E-21C8001CDD59}"/>
              </a:ext>
            </a:extLst>
          </p:cNvPr>
          <p:cNvSpPr txBox="1"/>
          <p:nvPr/>
        </p:nvSpPr>
        <p:spPr>
          <a:xfrm>
            <a:off x="180006" y="82849"/>
            <a:ext cx="208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언어의예술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서비스 개요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사각형: 둥근 모서리 113">
            <a:extLst>
              <a:ext uri="{FF2B5EF4-FFF2-40B4-BE49-F238E27FC236}">
                <a16:creationId xmlns:a16="http://schemas.microsoft.com/office/drawing/2014/main" id="{12E7108D-4E85-3AEE-F388-1386FE6695CA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74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/>
          <p:cNvGraphicFramePr>
            <a:graphicFrameLocks noGrp="1"/>
          </p:cNvGraphicFramePr>
          <p:nvPr/>
        </p:nvGraphicFramePr>
        <p:xfrm>
          <a:off x="6979021" y="0"/>
          <a:ext cx="2164979" cy="336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D190C-4CB9-6323-0720-EA0E88CDFC47}"/>
              </a:ext>
            </a:extLst>
          </p:cNvPr>
          <p:cNvSpPr txBox="1"/>
          <p:nvPr/>
        </p:nvSpPr>
        <p:spPr>
          <a:xfrm flipH="1">
            <a:off x="376408" y="733024"/>
            <a:ext cx="3672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공지사항 게시판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관리자 권한 로그인 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251077-9669-EE97-CA4F-CF4E5484A7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746"/>
            <a:ext cx="6925990" cy="465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9BBD70F-72AE-5309-0AA8-B21D3F3C5A8F}"/>
              </a:ext>
            </a:extLst>
          </p:cNvPr>
          <p:cNvSpPr/>
          <p:nvPr/>
        </p:nvSpPr>
        <p:spPr>
          <a:xfrm>
            <a:off x="5364088" y="4618723"/>
            <a:ext cx="172819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0B9BC3-F292-CC54-11DB-715F2E53B67B}"/>
              </a:ext>
            </a:extLst>
          </p:cNvPr>
          <p:cNvSpPr/>
          <p:nvPr/>
        </p:nvSpPr>
        <p:spPr>
          <a:xfrm>
            <a:off x="1118611" y="69942"/>
            <a:ext cx="6834472" cy="25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PC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627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/>
          <p:cNvGraphicFramePr>
            <a:graphicFrameLocks noGrp="1"/>
          </p:cNvGraphicFramePr>
          <p:nvPr/>
        </p:nvGraphicFramePr>
        <p:xfrm>
          <a:off x="6979021" y="0"/>
          <a:ext cx="2164979" cy="336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D190C-4CB9-6323-0720-EA0E88CDFC47}"/>
              </a:ext>
            </a:extLst>
          </p:cNvPr>
          <p:cNvSpPr txBox="1"/>
          <p:nvPr/>
        </p:nvSpPr>
        <p:spPr>
          <a:xfrm flipH="1">
            <a:off x="376408" y="733024"/>
            <a:ext cx="3907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mtClean="0"/>
              <a:t>마이페이지</a:t>
            </a:r>
            <a:r>
              <a:rPr lang="en-US" altLang="ko-KR" sz="1100" b="1" smtClean="0"/>
              <a:t>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회원정보변경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방명록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미니홈피 느낌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D973B6-4F75-74F4-9EC4-6A674E14759A}"/>
              </a:ext>
            </a:extLst>
          </p:cNvPr>
          <p:cNvSpPr/>
          <p:nvPr/>
        </p:nvSpPr>
        <p:spPr>
          <a:xfrm>
            <a:off x="1118611" y="69942"/>
            <a:ext cx="6834472" cy="25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PC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634"/>
            <a:ext cx="6979021" cy="45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38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612B34-1E76-5730-0643-964F7703B1CE}"/>
              </a:ext>
            </a:extLst>
          </p:cNvPr>
          <p:cNvSpPr txBox="1"/>
          <p:nvPr/>
        </p:nvSpPr>
        <p:spPr>
          <a:xfrm flipH="1">
            <a:off x="2735796" y="2395835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0050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F9C53-D8E5-AE7F-7F7E-21C8001CDD59}"/>
              </a:ext>
            </a:extLst>
          </p:cNvPr>
          <p:cNvSpPr txBox="1"/>
          <p:nvPr/>
        </p:nvSpPr>
        <p:spPr>
          <a:xfrm>
            <a:off x="180006" y="82849"/>
            <a:ext cx="208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언어의예술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WBS</a:t>
            </a:r>
          </a:p>
        </p:txBody>
      </p:sp>
      <p:sp>
        <p:nvSpPr>
          <p:cNvPr id="3" name="사각형: 둥근 모서리 113">
            <a:extLst>
              <a:ext uri="{FF2B5EF4-FFF2-40B4-BE49-F238E27FC236}">
                <a16:creationId xmlns:a16="http://schemas.microsoft.com/office/drawing/2014/main" id="{12E7108D-4E85-3AEE-F388-1386FE6695CA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A9A82E-3A2A-440C-0282-3B7DE2DC2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372330"/>
            <a:ext cx="10441160" cy="592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3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C0245C10-3468-47CC-8C09-D3624B80E46C}"/>
              </a:ext>
            </a:extLst>
          </p:cNvPr>
          <p:cNvSpPr/>
          <p:nvPr/>
        </p:nvSpPr>
        <p:spPr>
          <a:xfrm>
            <a:off x="5075881" y="3470704"/>
            <a:ext cx="1325434" cy="343130"/>
          </a:xfrm>
          <a:prstGeom prst="parallelogram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아이디</a:t>
            </a: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비밀번호 입력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798D27-856C-4ABE-AD88-3547832FE000}"/>
              </a:ext>
            </a:extLst>
          </p:cNvPr>
          <p:cNvSpPr txBox="1"/>
          <p:nvPr/>
        </p:nvSpPr>
        <p:spPr>
          <a:xfrm>
            <a:off x="-36512" y="606506"/>
            <a:ext cx="4580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유저 플로우</a:t>
            </a: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4C571064-81D9-41A8-AD92-C492C30DC26F}"/>
              </a:ext>
            </a:extLst>
          </p:cNvPr>
          <p:cNvSpPr/>
          <p:nvPr/>
        </p:nvSpPr>
        <p:spPr>
          <a:xfrm>
            <a:off x="786816" y="990822"/>
            <a:ext cx="849068" cy="338400"/>
          </a:xfrm>
          <a:prstGeom prst="roundRect">
            <a:avLst>
              <a:gd name="adj" fmla="val 50000"/>
            </a:avLst>
          </a:prstGeom>
          <a:solidFill>
            <a:srgbClr val="FFF2E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시작</a:t>
            </a:r>
            <a:endParaRPr lang="ko-KR" alt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3D26EA4-1BEC-4D52-A248-9DEED862A71D}"/>
              </a:ext>
            </a:extLst>
          </p:cNvPr>
          <p:cNvSpPr/>
          <p:nvPr/>
        </p:nvSpPr>
        <p:spPr>
          <a:xfrm>
            <a:off x="795378" y="1666280"/>
            <a:ext cx="840506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게시글</a:t>
            </a: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댓글</a:t>
            </a: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 작성</a:t>
            </a: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/</a:t>
            </a:r>
          </a:p>
          <a:p>
            <a:pPr algn="ctr"/>
            <a:r>
              <a:rPr lang="ko-KR" altLang="en-US" sz="75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모임만들기</a:t>
            </a:r>
            <a:endParaRPr lang="en-US" altLang="ko-KR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6F541ABC-B8DD-46A0-BD55-31C4324E4F89}"/>
              </a:ext>
            </a:extLst>
          </p:cNvPr>
          <p:cNvSpPr/>
          <p:nvPr/>
        </p:nvSpPr>
        <p:spPr>
          <a:xfrm>
            <a:off x="707716" y="2259068"/>
            <a:ext cx="1015830" cy="338554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계정이</a:t>
            </a:r>
            <a:endParaRPr lang="en-US" altLang="ko-KR" sz="75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7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있습니까</a:t>
            </a:r>
            <a:r>
              <a:rPr lang="en-US" altLang="ko-KR" sz="7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  <a:endParaRPr lang="ko-KR" altLang="en-US" sz="75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B0FD2A9-4D22-4387-957E-D0A08A936493}"/>
              </a:ext>
            </a:extLst>
          </p:cNvPr>
          <p:cNvCxnSpPr>
            <a:cxnSpLocks/>
          </p:cNvCxnSpPr>
          <p:nvPr/>
        </p:nvCxnSpPr>
        <p:spPr>
          <a:xfrm>
            <a:off x="1214204" y="2042468"/>
            <a:ext cx="2854" cy="15930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A2F5531-EEB3-43C4-9F84-C7A4D48D989B}"/>
              </a:ext>
            </a:extLst>
          </p:cNvPr>
          <p:cNvCxnSpPr>
            <a:cxnSpLocks/>
          </p:cNvCxnSpPr>
          <p:nvPr/>
        </p:nvCxnSpPr>
        <p:spPr>
          <a:xfrm>
            <a:off x="1799087" y="2428345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DBA1496-AB2D-4545-B4F6-BD901EA2C55F}"/>
              </a:ext>
            </a:extLst>
          </p:cNvPr>
          <p:cNvSpPr/>
          <p:nvPr/>
        </p:nvSpPr>
        <p:spPr>
          <a:xfrm>
            <a:off x="2134861" y="2252708"/>
            <a:ext cx="840506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회원가입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F5B678-F2CC-46B2-B2E4-700C73B56179}"/>
              </a:ext>
            </a:extLst>
          </p:cNvPr>
          <p:cNvSpPr/>
          <p:nvPr/>
        </p:nvSpPr>
        <p:spPr>
          <a:xfrm>
            <a:off x="3286955" y="2252708"/>
            <a:ext cx="967661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회원가입 정보입력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AE10EF0-EFF4-4B57-BB93-C11870971DA4}"/>
              </a:ext>
            </a:extLst>
          </p:cNvPr>
          <p:cNvCxnSpPr>
            <a:cxnSpLocks/>
          </p:cNvCxnSpPr>
          <p:nvPr/>
        </p:nvCxnSpPr>
        <p:spPr>
          <a:xfrm>
            <a:off x="3041859" y="2428345"/>
            <a:ext cx="17860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E5A8530-79EE-4D6C-9101-FD119E2EF8FE}"/>
              </a:ext>
            </a:extLst>
          </p:cNvPr>
          <p:cNvSpPr txBox="1"/>
          <p:nvPr/>
        </p:nvSpPr>
        <p:spPr>
          <a:xfrm>
            <a:off x="1763079" y="2237319"/>
            <a:ext cx="3032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CEB3E6C-6E2D-4BD1-8D6A-2260E4C1472B}"/>
              </a:ext>
            </a:extLst>
          </p:cNvPr>
          <p:cNvSpPr txBox="1"/>
          <p:nvPr/>
        </p:nvSpPr>
        <p:spPr>
          <a:xfrm>
            <a:off x="1258950" y="2646328"/>
            <a:ext cx="32252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rgbClr val="0078D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600" b="1" dirty="0">
              <a:solidFill>
                <a:srgbClr val="0078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032F5B2-C1EB-4A39-9F1F-854135E61A81}"/>
              </a:ext>
            </a:extLst>
          </p:cNvPr>
          <p:cNvCxnSpPr>
            <a:cxnSpLocks/>
          </p:cNvCxnSpPr>
          <p:nvPr/>
        </p:nvCxnSpPr>
        <p:spPr>
          <a:xfrm>
            <a:off x="1214204" y="2660826"/>
            <a:ext cx="2854" cy="159304"/>
          </a:xfrm>
          <a:prstGeom prst="straightConnector1">
            <a:avLst/>
          </a:prstGeom>
          <a:ln>
            <a:solidFill>
              <a:srgbClr val="0078D7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9CC2D7F-214E-4B0B-8ABC-11BD0A62FCD6}"/>
              </a:ext>
            </a:extLst>
          </p:cNvPr>
          <p:cNvSpPr/>
          <p:nvPr/>
        </p:nvSpPr>
        <p:spPr>
          <a:xfrm>
            <a:off x="795378" y="2885480"/>
            <a:ext cx="840506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작성</a:t>
            </a: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만들기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1253F8B-1C71-4B58-BF86-9D16259CD052}"/>
              </a:ext>
            </a:extLst>
          </p:cNvPr>
          <p:cNvCxnSpPr>
            <a:cxnSpLocks/>
          </p:cNvCxnSpPr>
          <p:nvPr/>
        </p:nvCxnSpPr>
        <p:spPr>
          <a:xfrm>
            <a:off x="3770784" y="3496692"/>
            <a:ext cx="2854" cy="15930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817555-B28A-435A-AE5D-375CAAD988F6}"/>
              </a:ext>
            </a:extLst>
          </p:cNvPr>
          <p:cNvSpPr/>
          <p:nvPr/>
        </p:nvSpPr>
        <p:spPr>
          <a:xfrm>
            <a:off x="3286954" y="3815090"/>
            <a:ext cx="967661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가입완료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ADFF599-A2F1-4343-81F9-375953B67182}"/>
              </a:ext>
            </a:extLst>
          </p:cNvPr>
          <p:cNvCxnSpPr>
            <a:cxnSpLocks/>
          </p:cNvCxnSpPr>
          <p:nvPr/>
        </p:nvCxnSpPr>
        <p:spPr>
          <a:xfrm flipH="1" flipV="1">
            <a:off x="1716290" y="3054757"/>
            <a:ext cx="1504173" cy="87330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80F4EF49-1194-4449-A0A1-8FF494E8068F}"/>
              </a:ext>
            </a:extLst>
          </p:cNvPr>
          <p:cNvSpPr/>
          <p:nvPr/>
        </p:nvSpPr>
        <p:spPr>
          <a:xfrm>
            <a:off x="795378" y="3577580"/>
            <a:ext cx="840506" cy="338400"/>
          </a:xfrm>
          <a:prstGeom prst="roundRect">
            <a:avLst>
              <a:gd name="adj" fmla="val 50000"/>
            </a:avLst>
          </a:prstGeom>
          <a:solidFill>
            <a:srgbClr val="FFF2E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완료</a:t>
            </a:r>
            <a:endParaRPr lang="ko-KR" alt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8CD1DC-58C2-46B5-85BA-70E1A0B404A4}"/>
              </a:ext>
            </a:extLst>
          </p:cNvPr>
          <p:cNvCxnSpPr>
            <a:cxnSpLocks/>
          </p:cNvCxnSpPr>
          <p:nvPr/>
        </p:nvCxnSpPr>
        <p:spPr>
          <a:xfrm>
            <a:off x="1208175" y="3361168"/>
            <a:ext cx="0" cy="144404"/>
          </a:xfrm>
          <a:prstGeom prst="straightConnector1">
            <a:avLst/>
          </a:prstGeom>
          <a:ln>
            <a:solidFill>
              <a:srgbClr val="F47710"/>
            </a:solidFill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8FDF1BE9-EC0C-4E73-BE0A-9EC7BB4BEFE3}"/>
              </a:ext>
            </a:extLst>
          </p:cNvPr>
          <p:cNvSpPr/>
          <p:nvPr/>
        </p:nvSpPr>
        <p:spPr>
          <a:xfrm>
            <a:off x="5309975" y="990822"/>
            <a:ext cx="849068" cy="338400"/>
          </a:xfrm>
          <a:prstGeom prst="roundRect">
            <a:avLst>
              <a:gd name="adj" fmla="val 50000"/>
            </a:avLst>
          </a:prstGeom>
          <a:solidFill>
            <a:srgbClr val="FFF2E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시작</a:t>
            </a:r>
            <a:endParaRPr lang="ko-KR" alt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B65ADE7-6BC0-4662-A42C-2CFEB6F02973}"/>
              </a:ext>
            </a:extLst>
          </p:cNvPr>
          <p:cNvSpPr/>
          <p:nvPr/>
        </p:nvSpPr>
        <p:spPr>
          <a:xfrm>
            <a:off x="5169852" y="1666280"/>
            <a:ext cx="1137876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웹사이트접속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F7F1716E-9151-495B-B433-27D97257FF5C}"/>
              </a:ext>
            </a:extLst>
          </p:cNvPr>
          <p:cNvSpPr/>
          <p:nvPr/>
        </p:nvSpPr>
        <p:spPr>
          <a:xfrm>
            <a:off x="5230875" y="2259068"/>
            <a:ext cx="1015830" cy="338554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계정이 있습니까</a:t>
            </a:r>
            <a:r>
              <a:rPr lang="en-US" altLang="ko-KR" sz="7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  <a:endParaRPr lang="ko-KR" altLang="en-US" sz="75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3D0C245-3E1C-432B-B180-05D0E8EF92B5}"/>
              </a:ext>
            </a:extLst>
          </p:cNvPr>
          <p:cNvCxnSpPr>
            <a:cxnSpLocks/>
          </p:cNvCxnSpPr>
          <p:nvPr/>
        </p:nvCxnSpPr>
        <p:spPr>
          <a:xfrm>
            <a:off x="5737363" y="2042468"/>
            <a:ext cx="2854" cy="15930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D09828B-6410-4B49-975A-1E4F8F322258}"/>
              </a:ext>
            </a:extLst>
          </p:cNvPr>
          <p:cNvCxnSpPr>
            <a:cxnSpLocks/>
          </p:cNvCxnSpPr>
          <p:nvPr/>
        </p:nvCxnSpPr>
        <p:spPr>
          <a:xfrm>
            <a:off x="6322246" y="2428345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D1FA220-2AC7-488E-92FD-AAB727F9E0F0}"/>
              </a:ext>
            </a:extLst>
          </p:cNvPr>
          <p:cNvSpPr/>
          <p:nvPr/>
        </p:nvSpPr>
        <p:spPr>
          <a:xfrm>
            <a:off x="6658020" y="2252708"/>
            <a:ext cx="840506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회원가입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0A341A0-5E89-461A-B7DE-58F26DF8B530}"/>
              </a:ext>
            </a:extLst>
          </p:cNvPr>
          <p:cNvSpPr/>
          <p:nvPr/>
        </p:nvSpPr>
        <p:spPr>
          <a:xfrm>
            <a:off x="7811259" y="2259068"/>
            <a:ext cx="967661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서비스약관 동의</a:t>
            </a: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88C5D7D0-C7D1-4535-9D94-B521F467159D}"/>
              </a:ext>
            </a:extLst>
          </p:cNvPr>
          <p:cNvCxnSpPr>
            <a:cxnSpLocks/>
          </p:cNvCxnSpPr>
          <p:nvPr/>
        </p:nvCxnSpPr>
        <p:spPr>
          <a:xfrm>
            <a:off x="7565018" y="2428345"/>
            <a:ext cx="17860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F361EB6-C4C7-4890-80D3-32920BD1A110}"/>
              </a:ext>
            </a:extLst>
          </p:cNvPr>
          <p:cNvSpPr txBox="1"/>
          <p:nvPr/>
        </p:nvSpPr>
        <p:spPr>
          <a:xfrm>
            <a:off x="6286238" y="2237319"/>
            <a:ext cx="3032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89A4301-0E27-40A9-9B2E-ED3B8A767A2F}"/>
              </a:ext>
            </a:extLst>
          </p:cNvPr>
          <p:cNvSpPr txBox="1"/>
          <p:nvPr/>
        </p:nvSpPr>
        <p:spPr>
          <a:xfrm>
            <a:off x="5782109" y="2646328"/>
            <a:ext cx="32252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rgbClr val="0078D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600" b="1" dirty="0">
              <a:solidFill>
                <a:srgbClr val="0078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B94AFE8D-FA9D-4568-8D06-3E02FBB79BC5}"/>
              </a:ext>
            </a:extLst>
          </p:cNvPr>
          <p:cNvCxnSpPr>
            <a:cxnSpLocks/>
          </p:cNvCxnSpPr>
          <p:nvPr/>
        </p:nvCxnSpPr>
        <p:spPr>
          <a:xfrm>
            <a:off x="5737363" y="2660826"/>
            <a:ext cx="2854" cy="159304"/>
          </a:xfrm>
          <a:prstGeom prst="straightConnector1">
            <a:avLst/>
          </a:prstGeom>
          <a:ln>
            <a:solidFill>
              <a:srgbClr val="0078D7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9C6B0BE-0DF4-4F39-8223-38DF9B4ADFB5}"/>
              </a:ext>
            </a:extLst>
          </p:cNvPr>
          <p:cNvSpPr/>
          <p:nvPr/>
        </p:nvSpPr>
        <p:spPr>
          <a:xfrm>
            <a:off x="5318537" y="2885480"/>
            <a:ext cx="840506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로그인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83D2AEF-3863-4DF2-B232-0C9F93DCFD37}"/>
              </a:ext>
            </a:extLst>
          </p:cNvPr>
          <p:cNvCxnSpPr>
            <a:cxnSpLocks/>
          </p:cNvCxnSpPr>
          <p:nvPr/>
        </p:nvCxnSpPr>
        <p:spPr>
          <a:xfrm>
            <a:off x="8359459" y="2805632"/>
            <a:ext cx="0" cy="39392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A8B0EAE-A922-43A6-8E61-270FA74A1BBD}"/>
              </a:ext>
            </a:extLst>
          </p:cNvPr>
          <p:cNvSpPr/>
          <p:nvPr/>
        </p:nvSpPr>
        <p:spPr>
          <a:xfrm>
            <a:off x="7811259" y="4663848"/>
            <a:ext cx="967661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가입완료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170BAEC-C5EE-4511-9E46-74AA6FA301B1}"/>
              </a:ext>
            </a:extLst>
          </p:cNvPr>
          <p:cNvCxnSpPr>
            <a:cxnSpLocks/>
          </p:cNvCxnSpPr>
          <p:nvPr/>
        </p:nvCxnSpPr>
        <p:spPr>
          <a:xfrm flipH="1">
            <a:off x="6307728" y="4843107"/>
            <a:ext cx="1325569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A9733C0-A759-4CA7-A5DE-98AAFF7B3D69}"/>
              </a:ext>
            </a:extLst>
          </p:cNvPr>
          <p:cNvCxnSpPr>
            <a:cxnSpLocks/>
          </p:cNvCxnSpPr>
          <p:nvPr/>
        </p:nvCxnSpPr>
        <p:spPr>
          <a:xfrm>
            <a:off x="5737363" y="3269587"/>
            <a:ext cx="2854" cy="15930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3453D9A-E108-45ED-9350-8142703E610A}"/>
              </a:ext>
            </a:extLst>
          </p:cNvPr>
          <p:cNvCxnSpPr>
            <a:cxnSpLocks/>
          </p:cNvCxnSpPr>
          <p:nvPr/>
        </p:nvCxnSpPr>
        <p:spPr>
          <a:xfrm>
            <a:off x="5737363" y="3848408"/>
            <a:ext cx="2854" cy="15930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CD6BC275-567E-4FF6-B8F8-9854F4D76E8A}"/>
              </a:ext>
            </a:extLst>
          </p:cNvPr>
          <p:cNvSpPr/>
          <p:nvPr/>
        </p:nvSpPr>
        <p:spPr>
          <a:xfrm>
            <a:off x="4999190" y="4058960"/>
            <a:ext cx="1479200" cy="338554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아이디</a:t>
            </a:r>
            <a:r>
              <a:rPr lang="en-US" altLang="ko-KR" sz="7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7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비밀번호</a:t>
            </a:r>
            <a:endParaRPr lang="en-US" altLang="ko-KR" sz="75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7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확인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BA99EDD-6CEE-4FD7-84D8-BDDA7EB73F96}"/>
              </a:ext>
            </a:extLst>
          </p:cNvPr>
          <p:cNvSpPr/>
          <p:nvPr/>
        </p:nvSpPr>
        <p:spPr>
          <a:xfrm>
            <a:off x="5318537" y="4667034"/>
            <a:ext cx="840506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75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메인페이지</a:t>
            </a: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 노출</a:t>
            </a: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1545CF5C-9652-42C9-B52D-EA916D78866C}"/>
              </a:ext>
            </a:extLst>
          </p:cNvPr>
          <p:cNvSpPr/>
          <p:nvPr/>
        </p:nvSpPr>
        <p:spPr>
          <a:xfrm>
            <a:off x="5318537" y="5255404"/>
            <a:ext cx="840506" cy="338400"/>
          </a:xfrm>
          <a:prstGeom prst="roundRect">
            <a:avLst>
              <a:gd name="adj" fmla="val 50000"/>
            </a:avLst>
          </a:prstGeom>
          <a:solidFill>
            <a:srgbClr val="FFF2E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완료</a:t>
            </a:r>
            <a:endParaRPr lang="ko-KR" alt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225B93D-2579-44CC-A591-F86C1F45C7AA}"/>
              </a:ext>
            </a:extLst>
          </p:cNvPr>
          <p:cNvCxnSpPr>
            <a:cxnSpLocks/>
          </p:cNvCxnSpPr>
          <p:nvPr/>
        </p:nvCxnSpPr>
        <p:spPr>
          <a:xfrm>
            <a:off x="5731334" y="5069399"/>
            <a:ext cx="0" cy="144404"/>
          </a:xfrm>
          <a:prstGeom prst="straightConnector1">
            <a:avLst/>
          </a:prstGeom>
          <a:ln>
            <a:solidFill>
              <a:srgbClr val="F47710"/>
            </a:solidFill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51">
            <a:extLst>
              <a:ext uri="{FF2B5EF4-FFF2-40B4-BE49-F238E27FC236}">
                <a16:creationId xmlns:a16="http://schemas.microsoft.com/office/drawing/2014/main" id="{3290B2E1-F73B-4375-940C-E7DDB2F06D8F}"/>
              </a:ext>
            </a:extLst>
          </p:cNvPr>
          <p:cNvCxnSpPr>
            <a:cxnSpLocks/>
          </p:cNvCxnSpPr>
          <p:nvPr/>
        </p:nvCxnSpPr>
        <p:spPr>
          <a:xfrm rot="10800000">
            <a:off x="6465690" y="3032955"/>
            <a:ext cx="12700" cy="1217083"/>
          </a:xfrm>
          <a:prstGeom prst="bentConnector3">
            <a:avLst>
              <a:gd name="adj1" fmla="val -5629024"/>
            </a:avLst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937069A-B501-4877-AEAF-AA0C6C565FEF}"/>
              </a:ext>
            </a:extLst>
          </p:cNvPr>
          <p:cNvSpPr txBox="1"/>
          <p:nvPr/>
        </p:nvSpPr>
        <p:spPr>
          <a:xfrm>
            <a:off x="6677500" y="4042344"/>
            <a:ext cx="3032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DF07F9B-FB0D-4A5D-A43C-FF32EE93861D}"/>
              </a:ext>
            </a:extLst>
          </p:cNvPr>
          <p:cNvSpPr txBox="1"/>
          <p:nvPr/>
        </p:nvSpPr>
        <p:spPr>
          <a:xfrm>
            <a:off x="5782109" y="4432088"/>
            <a:ext cx="32252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rgbClr val="0078D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600" b="1" dirty="0">
              <a:solidFill>
                <a:srgbClr val="0078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BE7EBA11-63F9-4B8E-B14B-764B42E038F7}"/>
              </a:ext>
            </a:extLst>
          </p:cNvPr>
          <p:cNvCxnSpPr>
            <a:cxnSpLocks/>
          </p:cNvCxnSpPr>
          <p:nvPr/>
        </p:nvCxnSpPr>
        <p:spPr>
          <a:xfrm>
            <a:off x="5737363" y="4446586"/>
            <a:ext cx="2854" cy="159304"/>
          </a:xfrm>
          <a:prstGeom prst="straightConnector1">
            <a:avLst/>
          </a:prstGeom>
          <a:ln>
            <a:solidFill>
              <a:srgbClr val="0078D7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A813FC0-47D4-4F8D-A11C-E349DECF8FA2}"/>
              </a:ext>
            </a:extLst>
          </p:cNvPr>
          <p:cNvSpPr/>
          <p:nvPr/>
        </p:nvSpPr>
        <p:spPr>
          <a:xfrm>
            <a:off x="6653713" y="3451258"/>
            <a:ext cx="1098099" cy="338554"/>
          </a:xfrm>
          <a:prstGeom prst="rect">
            <a:avLst/>
          </a:prstGeom>
          <a:solidFill>
            <a:schemeClr val="bg1"/>
          </a:solidFill>
          <a:ln w="9525" cap="rnd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altLang="ko-KR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‘</a:t>
            </a: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아이디와 비밀번호를 </a:t>
            </a:r>
            <a:endParaRPr lang="en-US" altLang="ko-KR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확인해주세요</a:t>
            </a: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.’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4B9737C-AF4C-4715-8F58-75FD2FA96A04}"/>
              </a:ext>
            </a:extLst>
          </p:cNvPr>
          <p:cNvSpPr txBox="1"/>
          <p:nvPr/>
        </p:nvSpPr>
        <p:spPr>
          <a:xfrm>
            <a:off x="4543793" y="619714"/>
            <a:ext cx="4563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프로세스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2B5AF49-B377-4AD8-BC34-873DED121F0A}"/>
              </a:ext>
            </a:extLst>
          </p:cNvPr>
          <p:cNvCxnSpPr/>
          <p:nvPr/>
        </p:nvCxnSpPr>
        <p:spPr>
          <a:xfrm>
            <a:off x="4580308" y="195278"/>
            <a:ext cx="0" cy="55197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5B0FD2A9-4D22-4387-957E-D0A08A936493}"/>
              </a:ext>
            </a:extLst>
          </p:cNvPr>
          <p:cNvCxnSpPr>
            <a:cxnSpLocks/>
          </p:cNvCxnSpPr>
          <p:nvPr/>
        </p:nvCxnSpPr>
        <p:spPr>
          <a:xfrm>
            <a:off x="1214204" y="1432768"/>
            <a:ext cx="2854" cy="15930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5B0FD2A9-4D22-4387-957E-D0A08A936493}"/>
              </a:ext>
            </a:extLst>
          </p:cNvPr>
          <p:cNvCxnSpPr>
            <a:cxnSpLocks/>
          </p:cNvCxnSpPr>
          <p:nvPr/>
        </p:nvCxnSpPr>
        <p:spPr>
          <a:xfrm>
            <a:off x="5721492" y="1432768"/>
            <a:ext cx="2854" cy="15930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3E8DD8-E11D-3E0C-3DCF-2D830B39B857}"/>
              </a:ext>
            </a:extLst>
          </p:cNvPr>
          <p:cNvSpPr/>
          <p:nvPr/>
        </p:nvSpPr>
        <p:spPr>
          <a:xfrm>
            <a:off x="7879939" y="3292181"/>
            <a:ext cx="967661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회원가입 정보입력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168E8C7-5665-1862-849D-B279D78AD8AE}"/>
              </a:ext>
            </a:extLst>
          </p:cNvPr>
          <p:cNvCxnSpPr>
            <a:cxnSpLocks/>
          </p:cNvCxnSpPr>
          <p:nvPr/>
        </p:nvCxnSpPr>
        <p:spPr>
          <a:xfrm>
            <a:off x="8359459" y="3740755"/>
            <a:ext cx="0" cy="78366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EF099C-A8E5-FCA6-86A0-1785A4A78C5E}"/>
              </a:ext>
            </a:extLst>
          </p:cNvPr>
          <p:cNvSpPr/>
          <p:nvPr/>
        </p:nvSpPr>
        <p:spPr>
          <a:xfrm>
            <a:off x="3293032" y="3023002"/>
            <a:ext cx="967661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회원가입 정보입력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3067CFC-B022-262B-1BCC-E83FB7EE1EB8}"/>
              </a:ext>
            </a:extLst>
          </p:cNvPr>
          <p:cNvCxnSpPr>
            <a:cxnSpLocks/>
          </p:cNvCxnSpPr>
          <p:nvPr/>
        </p:nvCxnSpPr>
        <p:spPr>
          <a:xfrm>
            <a:off x="3767930" y="2732831"/>
            <a:ext cx="2854" cy="15930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E62967-329E-7BC6-A28C-09BA319E4DE1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플로우 차트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사각형: 둥근 모서리 113">
            <a:extLst>
              <a:ext uri="{FF2B5EF4-FFF2-40B4-BE49-F238E27FC236}">
                <a16:creationId xmlns:a16="http://schemas.microsoft.com/office/drawing/2014/main" id="{7574D772-472F-2A24-BABA-E668023DB8B1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025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53AAED-450E-63A8-12BF-205F48705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02" y="841276"/>
            <a:ext cx="2227443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8C79F0D8-7CAD-4630-BF9F-D0328D0BCC1E}"/>
              </a:ext>
            </a:extLst>
          </p:cNvPr>
          <p:cNvGrpSpPr/>
          <p:nvPr/>
        </p:nvGrpSpPr>
        <p:grpSpPr>
          <a:xfrm>
            <a:off x="2393873" y="806010"/>
            <a:ext cx="388720" cy="200055"/>
            <a:chOff x="4727047" y="5307508"/>
            <a:chExt cx="388720" cy="20005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56DA23E-0395-4F06-B0C5-6660D48D594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FAF57EDB-7B1D-4552-9AD1-1FDB105962A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AC48BEF-E8F2-4A78-A767-BCEF95BCE393}"/>
              </a:ext>
            </a:extLst>
          </p:cNvPr>
          <p:cNvGrpSpPr/>
          <p:nvPr/>
        </p:nvGrpSpPr>
        <p:grpSpPr>
          <a:xfrm>
            <a:off x="838402" y="1580751"/>
            <a:ext cx="388720" cy="200055"/>
            <a:chOff x="4727047" y="5307508"/>
            <a:chExt cx="388720" cy="200055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4F620F9C-5706-46BC-9266-5F5917766FB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0" name="TextBox 27">
              <a:extLst>
                <a:ext uri="{FF2B5EF4-FFF2-40B4-BE49-F238E27FC236}">
                  <a16:creationId xmlns:a16="http://schemas.microsoft.com/office/drawing/2014/main" id="{81BA31C5-E6A1-490F-8175-4A37F199540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C0DE1C6-36D5-4EAF-B092-3E54F90BF7B5}"/>
              </a:ext>
            </a:extLst>
          </p:cNvPr>
          <p:cNvGrpSpPr/>
          <p:nvPr/>
        </p:nvGrpSpPr>
        <p:grpSpPr>
          <a:xfrm>
            <a:off x="777909" y="3437775"/>
            <a:ext cx="388720" cy="200055"/>
            <a:chOff x="4727047" y="5307508"/>
            <a:chExt cx="388720" cy="200055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50D1D52-F443-43AA-B347-55CECB59CDE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3" name="TextBox 27">
              <a:extLst>
                <a:ext uri="{FF2B5EF4-FFF2-40B4-BE49-F238E27FC236}">
                  <a16:creationId xmlns:a16="http://schemas.microsoft.com/office/drawing/2014/main" id="{698B4786-ABEA-42D0-A48C-8C48A92A8CC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046214"/>
              </p:ext>
            </p:extLst>
          </p:nvPr>
        </p:nvGraphicFramePr>
        <p:xfrm>
          <a:off x="6979021" y="0"/>
          <a:ext cx="2164979" cy="34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상단메뉴바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/>
                      </a:r>
                      <a:b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</a:b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비로그인시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좋은 글귀 슬라이드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출력 방법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구상중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게시글 인기순위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조회 수 기준 정렬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표시된 조회수 토대로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New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↑ ↓ 출력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모바일웹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5E24D5-29E9-D51C-98EF-D0CFFEA71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841276"/>
            <a:ext cx="2376975" cy="402476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AD0CF89-175D-9009-F286-01AB26C49421}"/>
              </a:ext>
            </a:extLst>
          </p:cNvPr>
          <p:cNvCxnSpPr>
            <a:cxnSpLocks/>
          </p:cNvCxnSpPr>
          <p:nvPr/>
        </p:nvCxnSpPr>
        <p:spPr>
          <a:xfrm>
            <a:off x="3131840" y="1010878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B891C2-B4CF-26F1-CAA5-E798C6EB74DD}"/>
              </a:ext>
            </a:extLst>
          </p:cNvPr>
          <p:cNvSpPr/>
          <p:nvPr/>
        </p:nvSpPr>
        <p:spPr>
          <a:xfrm>
            <a:off x="2555776" y="3721596"/>
            <a:ext cx="442626" cy="1104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036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925441"/>
              </p:ext>
            </p:extLst>
          </p:nvPr>
        </p:nvGraphicFramePr>
        <p:xfrm>
          <a:off x="6979021" y="0"/>
          <a:ext cx="2164979" cy="34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상단메뉴바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로그인시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좋은 글귀 슬라이드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출력 방법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구상중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게시글 인기순위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조회 수 기준 정렬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표시된 조회수 토대로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New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↑ ↓ 출력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모바일웹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5E24D5-29E9-D51C-98EF-D0CFFEA71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906037"/>
            <a:ext cx="2376975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AD0CF89-175D-9009-F286-01AB26C49421}"/>
              </a:ext>
            </a:extLst>
          </p:cNvPr>
          <p:cNvCxnSpPr>
            <a:cxnSpLocks/>
          </p:cNvCxnSpPr>
          <p:nvPr/>
        </p:nvCxnSpPr>
        <p:spPr>
          <a:xfrm>
            <a:off x="3131840" y="1010878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6C5600C-6C18-C47E-5093-428EA5ED0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5" y="841276"/>
            <a:ext cx="2376000" cy="402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6C66CFC-B143-1AFB-C9F2-FC492CDB2485}"/>
              </a:ext>
            </a:extLst>
          </p:cNvPr>
          <p:cNvSpPr/>
          <p:nvPr/>
        </p:nvSpPr>
        <p:spPr>
          <a:xfrm>
            <a:off x="3393242" y="3649588"/>
            <a:ext cx="1466790" cy="648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5DA519-4D69-5FC9-3C9F-A224086CA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02" y="841276"/>
            <a:ext cx="2227443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756DCD8-4AB0-FAE6-22D0-7C030FCCD607}"/>
              </a:ext>
            </a:extLst>
          </p:cNvPr>
          <p:cNvGrpSpPr/>
          <p:nvPr/>
        </p:nvGrpSpPr>
        <p:grpSpPr>
          <a:xfrm>
            <a:off x="2393873" y="806010"/>
            <a:ext cx="388720" cy="200055"/>
            <a:chOff x="4727047" y="5307508"/>
            <a:chExt cx="388720" cy="20005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F04E13-5927-CFF9-6788-C7D9C42985E3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766C6F8C-1EA1-A2A4-AF1F-B9F2E124A2D2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1313E99-5A3D-F8C9-4821-6DCA7417A622}"/>
              </a:ext>
            </a:extLst>
          </p:cNvPr>
          <p:cNvGrpSpPr/>
          <p:nvPr/>
        </p:nvGrpSpPr>
        <p:grpSpPr>
          <a:xfrm>
            <a:off x="838402" y="1580751"/>
            <a:ext cx="388720" cy="200055"/>
            <a:chOff x="4727047" y="5307508"/>
            <a:chExt cx="388720" cy="20005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7CA5223-A7F1-0B2F-1492-882BB3462386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27">
              <a:extLst>
                <a:ext uri="{FF2B5EF4-FFF2-40B4-BE49-F238E27FC236}">
                  <a16:creationId xmlns:a16="http://schemas.microsoft.com/office/drawing/2014/main" id="{87E82E37-5D36-67FE-D208-753BD3760AD5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3CBF6E3-1722-E9E2-6F27-6FB5FC2709E9}"/>
              </a:ext>
            </a:extLst>
          </p:cNvPr>
          <p:cNvGrpSpPr/>
          <p:nvPr/>
        </p:nvGrpSpPr>
        <p:grpSpPr>
          <a:xfrm>
            <a:off x="777909" y="3437775"/>
            <a:ext cx="388720" cy="200055"/>
            <a:chOff x="4727047" y="5307508"/>
            <a:chExt cx="388720" cy="20005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0E0A8B3-8370-A73B-0AFD-43EB25394D5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TextBox 27">
              <a:extLst>
                <a:ext uri="{FF2B5EF4-FFF2-40B4-BE49-F238E27FC236}">
                  <a16:creationId xmlns:a16="http://schemas.microsoft.com/office/drawing/2014/main" id="{8C169AAF-A767-26EA-C83D-64D264C4926A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6031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3AF5CF-AC9F-163C-3CBB-9D58258CD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90" y="913284"/>
            <a:ext cx="2164979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8C79F0D8-7CAD-4630-BF9F-D0328D0BCC1E}"/>
              </a:ext>
            </a:extLst>
          </p:cNvPr>
          <p:cNvGrpSpPr/>
          <p:nvPr/>
        </p:nvGrpSpPr>
        <p:grpSpPr>
          <a:xfrm>
            <a:off x="1107695" y="852777"/>
            <a:ext cx="388720" cy="200055"/>
            <a:chOff x="4727047" y="5307508"/>
            <a:chExt cx="388720" cy="20005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56DA23E-0395-4F06-B0C5-6660D48D594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FAF57EDB-7B1D-4552-9AD1-1FDB105962A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AC48BEF-E8F2-4A78-A767-BCEF95BCE393}"/>
              </a:ext>
            </a:extLst>
          </p:cNvPr>
          <p:cNvGrpSpPr/>
          <p:nvPr/>
        </p:nvGrpSpPr>
        <p:grpSpPr>
          <a:xfrm>
            <a:off x="2453421" y="1993404"/>
            <a:ext cx="388720" cy="200055"/>
            <a:chOff x="4727047" y="5307508"/>
            <a:chExt cx="388720" cy="200055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4F620F9C-5706-46BC-9266-5F5917766FB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0" name="TextBox 27">
              <a:extLst>
                <a:ext uri="{FF2B5EF4-FFF2-40B4-BE49-F238E27FC236}">
                  <a16:creationId xmlns:a16="http://schemas.microsoft.com/office/drawing/2014/main" id="{81BA31C5-E6A1-490F-8175-4A37F199540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045057"/>
              </p:ext>
            </p:extLst>
          </p:nvPr>
        </p:nvGraphicFramePr>
        <p:xfrm>
          <a:off x="6979021" y="0"/>
          <a:ext cx="2164979" cy="336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메인페이지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/>
                      </a:r>
                      <a:b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</a:b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 인기 모임 나열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모임 페이지이동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수정중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)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모바일웹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C19466-F729-0D56-A3D9-0922D5B43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44" y="909464"/>
            <a:ext cx="2350114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45A2CCB-3C7A-584A-3096-B43CC0237522}"/>
              </a:ext>
            </a:extLst>
          </p:cNvPr>
          <p:cNvCxnSpPr>
            <a:cxnSpLocks/>
          </p:cNvCxnSpPr>
          <p:nvPr/>
        </p:nvCxnSpPr>
        <p:spPr>
          <a:xfrm>
            <a:off x="3275856" y="2183431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579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191CFB-2309-1808-3445-DF5AEAA72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62" y="913284"/>
            <a:ext cx="2164979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8C79F0D8-7CAD-4630-BF9F-D0328D0BCC1E}"/>
              </a:ext>
            </a:extLst>
          </p:cNvPr>
          <p:cNvGrpSpPr/>
          <p:nvPr/>
        </p:nvGrpSpPr>
        <p:grpSpPr>
          <a:xfrm>
            <a:off x="1036062" y="3433564"/>
            <a:ext cx="388720" cy="200055"/>
            <a:chOff x="4727047" y="5307508"/>
            <a:chExt cx="388720" cy="20005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56DA23E-0395-4F06-B0C5-6660D48D594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FAF57EDB-7B1D-4552-9AD1-1FDB105962A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09830"/>
              </p:ext>
            </p:extLst>
          </p:nvPr>
        </p:nvGraphicFramePr>
        <p:xfrm>
          <a:off x="6979021" y="0"/>
          <a:ext cx="2164979" cy="336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90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메인페이지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/>
                      </a:r>
                      <a:b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</a:b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이벤트 페이지로 이동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수정중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1771AE34-32B3-4928-81B3-B37FCA5AC037}"/>
              </a:ext>
            </a:extLst>
          </p:cNvPr>
          <p:cNvSpPr txBox="1"/>
          <p:nvPr/>
        </p:nvSpPr>
        <p:spPr>
          <a:xfrm>
            <a:off x="180007" y="82849"/>
            <a:ext cx="152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E455D5-A6E9-4A02-A74E-9AC5F2F4A5EF}"/>
              </a:ext>
            </a:extLst>
          </p:cNvPr>
          <p:cNvSpPr/>
          <p:nvPr/>
        </p:nvSpPr>
        <p:spPr>
          <a:xfrm>
            <a:off x="1118611" y="69942"/>
            <a:ext cx="6834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모바일웹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기획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113">
            <a:extLst>
              <a:ext uri="{FF2B5EF4-FFF2-40B4-BE49-F238E27FC236}">
                <a16:creationId xmlns:a16="http://schemas.microsoft.com/office/drawing/2014/main" id="{4D66F489-279D-4000-BC3F-B3A7C546EF20}"/>
              </a:ext>
            </a:extLst>
          </p:cNvPr>
          <p:cNvSpPr/>
          <p:nvPr/>
        </p:nvSpPr>
        <p:spPr>
          <a:xfrm>
            <a:off x="1" y="-310851"/>
            <a:ext cx="121580" cy="707248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1B296F8-5CF1-E3EC-9245-29BD5C155838}"/>
              </a:ext>
            </a:extLst>
          </p:cNvPr>
          <p:cNvCxnSpPr>
            <a:cxnSpLocks/>
          </p:cNvCxnSpPr>
          <p:nvPr/>
        </p:nvCxnSpPr>
        <p:spPr>
          <a:xfrm>
            <a:off x="3275856" y="3533591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B22DFA8-D2ED-AD57-1E72-926138589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912054"/>
            <a:ext cx="2027217" cy="4021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224712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17498</TotalTime>
  <Words>954</Words>
  <Application>Microsoft Office PowerPoint</Application>
  <PresentationFormat>화면 슬라이드 쇼(16:10)</PresentationFormat>
  <Paragraphs>455</Paragraphs>
  <Slides>32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나눔고딕</vt:lpstr>
      <vt:lpstr>맑은 고딕</vt:lpstr>
      <vt:lpstr>Arial</vt:lpstr>
      <vt:lpstr>Segoe UI</vt:lpstr>
      <vt:lpstr>Times New Roman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6호실</cp:lastModifiedBy>
  <cp:revision>1407</cp:revision>
  <cp:lastPrinted>2020-01-08T09:16:57Z</cp:lastPrinted>
  <dcterms:created xsi:type="dcterms:W3CDTF">2018-01-08T06:52:41Z</dcterms:created>
  <dcterms:modified xsi:type="dcterms:W3CDTF">2024-02-08T01:28:45Z</dcterms:modified>
</cp:coreProperties>
</file>